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648" r:id="rId2"/>
    <p:sldMasterId id="2147483699" r:id="rId3"/>
  </p:sldMasterIdLst>
  <p:notesMasterIdLst>
    <p:notesMasterId r:id="rId11"/>
  </p:notesMasterIdLst>
  <p:handoutMasterIdLst>
    <p:handoutMasterId r:id="rId12"/>
  </p:handoutMasterIdLst>
  <p:sldIdLst>
    <p:sldId id="2641" r:id="rId4"/>
    <p:sldId id="259" r:id="rId5"/>
    <p:sldId id="2635" r:id="rId6"/>
    <p:sldId id="2643" r:id="rId7"/>
    <p:sldId id="2644" r:id="rId8"/>
    <p:sldId id="2646" r:id="rId9"/>
    <p:sldId id="2645" r:id="rId10"/>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Nunito Sans Bold" panose="020B0604020202020204" charset="0"/>
      <p:regular r:id="rId19"/>
      <p:bold r:id="rId20"/>
    </p:embeddedFont>
    <p:embeddedFont>
      <p:font typeface="Nunito Sans Regular" panose="020B0604020202020204" charset="0"/>
      <p:regular r:id="rId21"/>
    </p:embeddedFont>
    <p:embeddedFont>
      <p:font typeface="Nunito Sans Regular Bold" panose="020B0604020202020204" charset="0"/>
      <p:regular r:id="rId22"/>
    </p:embeddedFont>
    <p:embeddedFont>
      <p:font typeface="Poppins ExtraBold" panose="00000900000000000000" pitchFamily="2" charset="0"/>
      <p:bold r:id="rId23"/>
    </p:embeddedFont>
    <p:embeddedFont>
      <p:font typeface="Quire Sans Pro Light" panose="020B0302040400020003" pitchFamily="34" charset="0"/>
      <p:regular r:id="rId24"/>
    </p:embeddedFont>
    <p:embeddedFont>
      <p:font typeface="Tisa Offc Serif Pro" panose="02010504030101020102"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B4C3CB"/>
    <a:srgbClr val="9BBB59"/>
    <a:srgbClr val="38791D"/>
    <a:srgbClr val="9EBF7E"/>
    <a:srgbClr val="6FA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99" autoAdjust="0"/>
  </p:normalViewPr>
  <p:slideViewPr>
    <p:cSldViewPr snapToGrid="0">
      <p:cViewPr varScale="1">
        <p:scale>
          <a:sx n="69" d="100"/>
          <a:sy n="69" d="100"/>
        </p:scale>
        <p:origin x="83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A561D9-1D7B-4040-B748-904B5E26B766}" type="doc">
      <dgm:prSet loTypeId="urn:microsoft.com/office/officeart/2005/8/layout/hProcess6" loCatId="process" qsTypeId="urn:microsoft.com/office/officeart/2005/8/quickstyle/simple1" qsCatId="simple" csTypeId="urn:microsoft.com/office/officeart/2005/8/colors/accent5_2" csCatId="accent5" phldr="1"/>
      <dgm:spPr/>
      <dgm:t>
        <a:bodyPr/>
        <a:lstStyle/>
        <a:p>
          <a:endParaRPr lang="en-US"/>
        </a:p>
      </dgm:t>
    </dgm:pt>
    <dgm:pt modelId="{BF986760-8335-4E75-8FED-1E4EBB00CB6E}">
      <dgm:prSet phldrT="[Text]"/>
      <dgm:spPr/>
      <dgm:t>
        <a:bodyPr/>
        <a:lstStyle/>
        <a:p>
          <a:r>
            <a:rPr lang="en-US"/>
            <a:t>2020</a:t>
          </a:r>
          <a:endParaRPr lang="en-US" dirty="0"/>
        </a:p>
      </dgm:t>
    </dgm:pt>
    <dgm:pt modelId="{A49502C9-E41C-4768-B42A-378000C21366}" type="parTrans" cxnId="{7A06303B-7AA7-4D53-96A3-EC086FFF15D0}">
      <dgm:prSet/>
      <dgm:spPr/>
      <dgm:t>
        <a:bodyPr/>
        <a:lstStyle/>
        <a:p>
          <a:endParaRPr lang="en-US"/>
        </a:p>
      </dgm:t>
    </dgm:pt>
    <dgm:pt modelId="{94D9C6B3-3B5E-4FE1-B2CC-BA615B8BB245}" type="sibTrans" cxnId="{7A06303B-7AA7-4D53-96A3-EC086FFF15D0}">
      <dgm:prSet/>
      <dgm:spPr/>
      <dgm:t>
        <a:bodyPr/>
        <a:lstStyle/>
        <a:p>
          <a:endParaRPr lang="en-US"/>
        </a:p>
      </dgm:t>
    </dgm:pt>
    <dgm:pt modelId="{9F363181-C680-4F2A-A91B-954348040682}">
      <dgm:prSet phldrT="[Text]"/>
      <dgm:spPr/>
      <dgm:t>
        <a:bodyPr/>
        <a:lstStyle/>
        <a:p>
          <a:r>
            <a:rPr lang="en-US" dirty="0">
              <a:latin typeface="Nunito Sans Bold" panose="020B0604020202020204" charset="0"/>
            </a:rPr>
            <a:t>UHO Demo Opportunity</a:t>
          </a:r>
        </a:p>
      </dgm:t>
    </dgm:pt>
    <dgm:pt modelId="{1F97CAB8-FBFC-4CEB-A300-8CB1783A52C5}" type="parTrans" cxnId="{774CA9AE-6F11-436A-8A91-A6D5C5AF12F4}">
      <dgm:prSet/>
      <dgm:spPr/>
      <dgm:t>
        <a:bodyPr/>
        <a:lstStyle/>
        <a:p>
          <a:endParaRPr lang="en-US"/>
        </a:p>
      </dgm:t>
    </dgm:pt>
    <dgm:pt modelId="{8CFE1AFD-D707-4CEF-AEE2-AA39CA961FEC}" type="sibTrans" cxnId="{774CA9AE-6F11-436A-8A91-A6D5C5AF12F4}">
      <dgm:prSet/>
      <dgm:spPr/>
      <dgm:t>
        <a:bodyPr/>
        <a:lstStyle/>
        <a:p>
          <a:endParaRPr lang="en-US"/>
        </a:p>
      </dgm:t>
    </dgm:pt>
    <dgm:pt modelId="{91DD6FB9-F37F-48E8-AC29-07EC9AC1E9D8}">
      <dgm:prSet phldrT="[Text]"/>
      <dgm:spPr/>
      <dgm:t>
        <a:bodyPr/>
        <a:lstStyle/>
        <a:p>
          <a:r>
            <a:rPr lang="en-US" dirty="0"/>
            <a:t>2021</a:t>
          </a:r>
        </a:p>
      </dgm:t>
    </dgm:pt>
    <dgm:pt modelId="{65D7AEB5-4CDA-4046-9823-CF4440D721E6}" type="parTrans" cxnId="{DF87BB10-B172-430C-9ACE-64D962CE6559}">
      <dgm:prSet/>
      <dgm:spPr/>
      <dgm:t>
        <a:bodyPr/>
        <a:lstStyle/>
        <a:p>
          <a:endParaRPr lang="en-US"/>
        </a:p>
      </dgm:t>
    </dgm:pt>
    <dgm:pt modelId="{B980D80B-5E82-477A-8F4F-22942165F855}" type="sibTrans" cxnId="{DF87BB10-B172-430C-9ACE-64D962CE6559}">
      <dgm:prSet/>
      <dgm:spPr/>
      <dgm:t>
        <a:bodyPr/>
        <a:lstStyle/>
        <a:p>
          <a:endParaRPr lang="en-US"/>
        </a:p>
      </dgm:t>
    </dgm:pt>
    <dgm:pt modelId="{835CBFB3-CD35-4B22-B71B-9FCC862BF979}">
      <dgm:prSet phldrT="[Text]"/>
      <dgm:spPr/>
      <dgm:t>
        <a:bodyPr/>
        <a:lstStyle/>
        <a:p>
          <a:r>
            <a:rPr lang="en-US" dirty="0">
              <a:latin typeface="Nunito Sans Bold" panose="020B0604020202020204" charset="0"/>
            </a:rPr>
            <a:t>Continued UHO Development</a:t>
          </a:r>
        </a:p>
      </dgm:t>
    </dgm:pt>
    <dgm:pt modelId="{A6598BAB-400D-4222-B32C-3CEC9F1CB852}" type="parTrans" cxnId="{E80B9201-4C34-406A-8B1B-62EA856F687D}">
      <dgm:prSet/>
      <dgm:spPr/>
      <dgm:t>
        <a:bodyPr/>
        <a:lstStyle/>
        <a:p>
          <a:endParaRPr lang="en-US"/>
        </a:p>
      </dgm:t>
    </dgm:pt>
    <dgm:pt modelId="{62911590-72D5-4026-BE76-DF7E50540535}" type="sibTrans" cxnId="{E80B9201-4C34-406A-8B1B-62EA856F687D}">
      <dgm:prSet/>
      <dgm:spPr/>
      <dgm:t>
        <a:bodyPr/>
        <a:lstStyle/>
        <a:p>
          <a:endParaRPr lang="en-US"/>
        </a:p>
      </dgm:t>
    </dgm:pt>
    <dgm:pt modelId="{404E9D8F-BD90-4700-B609-B9AA1BFB4BBE}">
      <dgm:prSet phldrT="[Text]"/>
      <dgm:spPr/>
      <dgm:t>
        <a:bodyPr/>
        <a:lstStyle/>
        <a:p>
          <a:r>
            <a:rPr lang="en-US" dirty="0"/>
            <a:t>2022</a:t>
          </a:r>
        </a:p>
      </dgm:t>
    </dgm:pt>
    <dgm:pt modelId="{10875AF9-F50A-486E-9C85-820FB2FE0C7D}" type="parTrans" cxnId="{ED23B850-AB53-4E04-8291-177A65AED7B1}">
      <dgm:prSet/>
      <dgm:spPr/>
      <dgm:t>
        <a:bodyPr/>
        <a:lstStyle/>
        <a:p>
          <a:endParaRPr lang="en-US"/>
        </a:p>
      </dgm:t>
    </dgm:pt>
    <dgm:pt modelId="{998F5BBE-8DD3-44F4-B54D-9920B1E38BDE}" type="sibTrans" cxnId="{ED23B850-AB53-4E04-8291-177A65AED7B1}">
      <dgm:prSet/>
      <dgm:spPr/>
      <dgm:t>
        <a:bodyPr/>
        <a:lstStyle/>
        <a:p>
          <a:endParaRPr lang="en-US"/>
        </a:p>
      </dgm:t>
    </dgm:pt>
    <dgm:pt modelId="{33114F48-1055-4E01-BFFF-15A424798EC4}">
      <dgm:prSet phldrT="[Text]"/>
      <dgm:spPr/>
      <dgm:t>
        <a:bodyPr/>
        <a:lstStyle/>
        <a:p>
          <a:r>
            <a:rPr lang="en-US" dirty="0">
              <a:latin typeface="Nunito Sans Bold" panose="020B0604020202020204" charset="0"/>
            </a:rPr>
            <a:t>Board Strategic Planning </a:t>
          </a:r>
        </a:p>
        <a:p>
          <a:r>
            <a:rPr lang="en-US" dirty="0">
              <a:latin typeface="Nunito Sans Bold" panose="020B0604020202020204" charset="0"/>
            </a:rPr>
            <a:t>VBC Learning Collaborative</a:t>
          </a:r>
        </a:p>
      </dgm:t>
    </dgm:pt>
    <dgm:pt modelId="{24923F96-1C5E-4A8A-A95D-8DD88AA1BED0}" type="parTrans" cxnId="{F3FC2DEF-8F1D-4366-8DF9-5EA4369505DF}">
      <dgm:prSet/>
      <dgm:spPr/>
      <dgm:t>
        <a:bodyPr/>
        <a:lstStyle/>
        <a:p>
          <a:endParaRPr lang="en-US"/>
        </a:p>
      </dgm:t>
    </dgm:pt>
    <dgm:pt modelId="{65372E66-18BE-407D-8F20-6DA864202BBF}" type="sibTrans" cxnId="{F3FC2DEF-8F1D-4366-8DF9-5EA4369505DF}">
      <dgm:prSet/>
      <dgm:spPr/>
      <dgm:t>
        <a:bodyPr/>
        <a:lstStyle/>
        <a:p>
          <a:endParaRPr lang="en-US"/>
        </a:p>
      </dgm:t>
    </dgm:pt>
    <dgm:pt modelId="{E1E8CC71-60D8-4E93-96C4-E92E78811D6B}">
      <dgm:prSet/>
      <dgm:spPr/>
      <dgm:t>
        <a:bodyPr/>
        <a:lstStyle/>
        <a:p>
          <a:r>
            <a:rPr lang="en-US" dirty="0"/>
            <a:t>2023</a:t>
          </a:r>
        </a:p>
      </dgm:t>
    </dgm:pt>
    <dgm:pt modelId="{B633BF74-A342-4ACE-B262-DDF41E7DE9F5}" type="parTrans" cxnId="{F68019C9-3A2C-42F8-9EEE-895C78DE31DD}">
      <dgm:prSet/>
      <dgm:spPr/>
      <dgm:t>
        <a:bodyPr/>
        <a:lstStyle/>
        <a:p>
          <a:endParaRPr lang="en-US"/>
        </a:p>
      </dgm:t>
    </dgm:pt>
    <dgm:pt modelId="{B4381D62-02E9-4BA9-ABAF-63A2354B4388}" type="sibTrans" cxnId="{F68019C9-3A2C-42F8-9EEE-895C78DE31DD}">
      <dgm:prSet/>
      <dgm:spPr/>
      <dgm:t>
        <a:bodyPr/>
        <a:lstStyle/>
        <a:p>
          <a:endParaRPr lang="en-US"/>
        </a:p>
      </dgm:t>
    </dgm:pt>
    <dgm:pt modelId="{0CBE0CCF-453F-4EC7-874A-A0CF20731DAE}">
      <dgm:prSet/>
      <dgm:spPr/>
      <dgm:t>
        <a:bodyPr/>
        <a:lstStyle/>
        <a:p>
          <a:pPr rtl="0"/>
          <a:r>
            <a:rPr lang="en-US" dirty="0">
              <a:latin typeface="Nunito Sans Bold" panose="020B0604020202020204" charset="0"/>
            </a:rPr>
            <a:t>Prevention Network for sustainability</a:t>
          </a:r>
        </a:p>
      </dgm:t>
    </dgm:pt>
    <dgm:pt modelId="{CEA8802F-60EE-442A-9676-7B583B3B7159}" type="parTrans" cxnId="{42D660F4-E4F1-4255-92C4-9EA7F06AACDE}">
      <dgm:prSet/>
      <dgm:spPr/>
      <dgm:t>
        <a:bodyPr/>
        <a:lstStyle/>
        <a:p>
          <a:endParaRPr lang="en-US"/>
        </a:p>
      </dgm:t>
    </dgm:pt>
    <dgm:pt modelId="{AA01DC81-8E7B-4C96-A034-812C2E9176A5}" type="sibTrans" cxnId="{42D660F4-E4F1-4255-92C4-9EA7F06AACDE}">
      <dgm:prSet/>
      <dgm:spPr/>
      <dgm:t>
        <a:bodyPr/>
        <a:lstStyle/>
        <a:p>
          <a:endParaRPr lang="en-US"/>
        </a:p>
      </dgm:t>
    </dgm:pt>
    <dgm:pt modelId="{A0227DC0-E601-4A63-87F1-05F10CA02399}">
      <dgm:prSet/>
      <dgm:spPr/>
      <dgm:t>
        <a:bodyPr/>
        <a:lstStyle/>
        <a:p>
          <a:pPr rtl="0"/>
          <a:r>
            <a:rPr lang="en-US" dirty="0">
              <a:latin typeface="Nunito Sans Bold" panose="020B0604020202020204" charset="0"/>
            </a:rPr>
            <a:t>LLC Development</a:t>
          </a:r>
        </a:p>
      </dgm:t>
    </dgm:pt>
    <dgm:pt modelId="{A94C3282-BB7A-4BD0-ABBF-35D9AD2A21A3}" type="parTrans" cxnId="{7328665A-897F-4228-A947-21A84183F97D}">
      <dgm:prSet/>
      <dgm:spPr/>
      <dgm:t>
        <a:bodyPr/>
        <a:lstStyle/>
        <a:p>
          <a:endParaRPr lang="en-US"/>
        </a:p>
      </dgm:t>
    </dgm:pt>
    <dgm:pt modelId="{A13FD4B5-2904-4A40-BC61-50EF95ABB65E}" type="sibTrans" cxnId="{7328665A-897F-4228-A947-21A84183F97D}">
      <dgm:prSet/>
      <dgm:spPr/>
      <dgm:t>
        <a:bodyPr/>
        <a:lstStyle/>
        <a:p>
          <a:endParaRPr lang="en-US"/>
        </a:p>
      </dgm:t>
    </dgm:pt>
    <dgm:pt modelId="{95F0F560-31D5-447A-9E8B-4F7C9AF553EC}">
      <dgm:prSet phldrT="[Text]"/>
      <dgm:spPr/>
      <dgm:t>
        <a:bodyPr/>
        <a:lstStyle/>
        <a:p>
          <a:r>
            <a:rPr lang="en-US" dirty="0">
              <a:latin typeface="Nunito Sans Bold" panose="020B0604020202020204" charset="0"/>
            </a:rPr>
            <a:t>Initiated Sustainability Discussions: DOH &amp; Prevention SPA with MQD</a:t>
          </a:r>
        </a:p>
      </dgm:t>
    </dgm:pt>
    <dgm:pt modelId="{F1CF27B1-6D8D-45D3-8262-C2DE4AA3C9F3}" type="parTrans" cxnId="{5A052885-6EBF-4B86-B39A-BA56E96D3904}">
      <dgm:prSet/>
      <dgm:spPr/>
      <dgm:t>
        <a:bodyPr/>
        <a:lstStyle/>
        <a:p>
          <a:endParaRPr lang="en-US"/>
        </a:p>
      </dgm:t>
    </dgm:pt>
    <dgm:pt modelId="{97EA8B2B-1E55-471C-A8A0-E99821012BD7}" type="sibTrans" cxnId="{5A052885-6EBF-4B86-B39A-BA56E96D3904}">
      <dgm:prSet/>
      <dgm:spPr/>
      <dgm:t>
        <a:bodyPr/>
        <a:lstStyle/>
        <a:p>
          <a:endParaRPr lang="en-US"/>
        </a:p>
      </dgm:t>
    </dgm:pt>
    <dgm:pt modelId="{6D26DBBC-A176-4AB0-8406-4BED0A457E70}">
      <dgm:prSet/>
      <dgm:spPr/>
      <dgm:t>
        <a:bodyPr/>
        <a:lstStyle/>
        <a:p>
          <a:pPr rtl="0"/>
          <a:r>
            <a:rPr lang="en-US" dirty="0">
              <a:latin typeface="Nunito Sans Bold" panose="020B0604020202020204" charset="0"/>
            </a:rPr>
            <a:t>Explore Community Care Hub concept</a:t>
          </a:r>
        </a:p>
      </dgm:t>
    </dgm:pt>
    <dgm:pt modelId="{05453851-8D94-4AB6-97B5-E757200A8357}" type="parTrans" cxnId="{6CDFE445-5DAF-4FD7-92C8-532288DDE40B}">
      <dgm:prSet/>
      <dgm:spPr/>
      <dgm:t>
        <a:bodyPr/>
        <a:lstStyle/>
        <a:p>
          <a:endParaRPr lang="en-US"/>
        </a:p>
      </dgm:t>
    </dgm:pt>
    <dgm:pt modelId="{B41FD376-9685-4093-ABBA-A9A1695A8B9E}" type="sibTrans" cxnId="{6CDFE445-5DAF-4FD7-92C8-532288DDE40B}">
      <dgm:prSet/>
      <dgm:spPr/>
      <dgm:t>
        <a:bodyPr/>
        <a:lstStyle/>
        <a:p>
          <a:endParaRPr lang="en-US"/>
        </a:p>
      </dgm:t>
    </dgm:pt>
    <dgm:pt modelId="{7AC2E1E8-7813-4FBA-B1EF-D7AB9B5F6ACD}" type="pres">
      <dgm:prSet presAssocID="{69A561D9-1D7B-4040-B748-904B5E26B766}" presName="theList" presStyleCnt="0">
        <dgm:presLayoutVars>
          <dgm:dir/>
          <dgm:animLvl val="lvl"/>
          <dgm:resizeHandles val="exact"/>
        </dgm:presLayoutVars>
      </dgm:prSet>
      <dgm:spPr/>
    </dgm:pt>
    <dgm:pt modelId="{B42E2896-DC3C-475A-BAAA-85190D11AA6A}" type="pres">
      <dgm:prSet presAssocID="{BF986760-8335-4E75-8FED-1E4EBB00CB6E}" presName="compNode" presStyleCnt="0"/>
      <dgm:spPr/>
    </dgm:pt>
    <dgm:pt modelId="{9C43E505-BB9D-42CE-B359-5CAB66DE0F41}" type="pres">
      <dgm:prSet presAssocID="{BF986760-8335-4E75-8FED-1E4EBB00CB6E}" presName="noGeometry" presStyleCnt="0"/>
      <dgm:spPr/>
    </dgm:pt>
    <dgm:pt modelId="{C8E140AC-8381-4041-A999-054DC32E0CE5}" type="pres">
      <dgm:prSet presAssocID="{BF986760-8335-4E75-8FED-1E4EBB00CB6E}" presName="childTextVisible" presStyleLbl="bgAccFollowNode1" presStyleIdx="0" presStyleCnt="4">
        <dgm:presLayoutVars>
          <dgm:bulletEnabled val="1"/>
        </dgm:presLayoutVars>
      </dgm:prSet>
      <dgm:spPr/>
    </dgm:pt>
    <dgm:pt modelId="{B485E4C5-5E83-4B2F-A693-2E631966D46D}" type="pres">
      <dgm:prSet presAssocID="{BF986760-8335-4E75-8FED-1E4EBB00CB6E}" presName="childTextHidden" presStyleLbl="bgAccFollowNode1" presStyleIdx="0" presStyleCnt="4"/>
      <dgm:spPr/>
    </dgm:pt>
    <dgm:pt modelId="{D94A906C-D4CC-4548-A71B-00788404DA80}" type="pres">
      <dgm:prSet presAssocID="{BF986760-8335-4E75-8FED-1E4EBB00CB6E}" presName="parentText" presStyleLbl="node1" presStyleIdx="0" presStyleCnt="4">
        <dgm:presLayoutVars>
          <dgm:chMax val="1"/>
          <dgm:bulletEnabled val="1"/>
        </dgm:presLayoutVars>
      </dgm:prSet>
      <dgm:spPr/>
    </dgm:pt>
    <dgm:pt modelId="{87C1B20F-9F48-4689-8380-F4A2BB638543}" type="pres">
      <dgm:prSet presAssocID="{BF986760-8335-4E75-8FED-1E4EBB00CB6E}" presName="aSpace" presStyleCnt="0"/>
      <dgm:spPr/>
    </dgm:pt>
    <dgm:pt modelId="{0B201BC5-FDB1-486A-9F6B-D76F5558A065}" type="pres">
      <dgm:prSet presAssocID="{91DD6FB9-F37F-48E8-AC29-07EC9AC1E9D8}" presName="compNode" presStyleCnt="0"/>
      <dgm:spPr/>
    </dgm:pt>
    <dgm:pt modelId="{724B00AC-EE5D-4784-A9B1-5061C441CDFD}" type="pres">
      <dgm:prSet presAssocID="{91DD6FB9-F37F-48E8-AC29-07EC9AC1E9D8}" presName="noGeometry" presStyleCnt="0"/>
      <dgm:spPr/>
    </dgm:pt>
    <dgm:pt modelId="{5DF805CE-B858-47F9-A787-1711A2D2744C}" type="pres">
      <dgm:prSet presAssocID="{91DD6FB9-F37F-48E8-AC29-07EC9AC1E9D8}" presName="childTextVisible" presStyleLbl="bgAccFollowNode1" presStyleIdx="1" presStyleCnt="4">
        <dgm:presLayoutVars>
          <dgm:bulletEnabled val="1"/>
        </dgm:presLayoutVars>
      </dgm:prSet>
      <dgm:spPr/>
    </dgm:pt>
    <dgm:pt modelId="{BBF6945E-9FDB-4047-97F1-DCF21DD9ACB8}" type="pres">
      <dgm:prSet presAssocID="{91DD6FB9-F37F-48E8-AC29-07EC9AC1E9D8}" presName="childTextHidden" presStyleLbl="bgAccFollowNode1" presStyleIdx="1" presStyleCnt="4"/>
      <dgm:spPr/>
    </dgm:pt>
    <dgm:pt modelId="{41C6185F-0DD3-476E-911B-7CB9D1C5D2E2}" type="pres">
      <dgm:prSet presAssocID="{91DD6FB9-F37F-48E8-AC29-07EC9AC1E9D8}" presName="parentText" presStyleLbl="node1" presStyleIdx="1" presStyleCnt="4">
        <dgm:presLayoutVars>
          <dgm:chMax val="1"/>
          <dgm:bulletEnabled val="1"/>
        </dgm:presLayoutVars>
      </dgm:prSet>
      <dgm:spPr/>
    </dgm:pt>
    <dgm:pt modelId="{4C71B88F-FE74-4697-8098-E910C17A8623}" type="pres">
      <dgm:prSet presAssocID="{91DD6FB9-F37F-48E8-AC29-07EC9AC1E9D8}" presName="aSpace" presStyleCnt="0"/>
      <dgm:spPr/>
    </dgm:pt>
    <dgm:pt modelId="{36ADF9AD-5205-4AA3-AFFE-A37538D73BD7}" type="pres">
      <dgm:prSet presAssocID="{404E9D8F-BD90-4700-B609-B9AA1BFB4BBE}" presName="compNode" presStyleCnt="0"/>
      <dgm:spPr/>
    </dgm:pt>
    <dgm:pt modelId="{41D2906C-1105-444F-A860-38C75F8E31DF}" type="pres">
      <dgm:prSet presAssocID="{404E9D8F-BD90-4700-B609-B9AA1BFB4BBE}" presName="noGeometry" presStyleCnt="0"/>
      <dgm:spPr/>
    </dgm:pt>
    <dgm:pt modelId="{6AF72522-A07B-4BF0-BE5C-2DCD07A51B4B}" type="pres">
      <dgm:prSet presAssocID="{404E9D8F-BD90-4700-B609-B9AA1BFB4BBE}" presName="childTextVisible" presStyleLbl="bgAccFollowNode1" presStyleIdx="2" presStyleCnt="4">
        <dgm:presLayoutVars>
          <dgm:bulletEnabled val="1"/>
        </dgm:presLayoutVars>
      </dgm:prSet>
      <dgm:spPr/>
    </dgm:pt>
    <dgm:pt modelId="{BC2AEB38-BE46-4D36-9EF7-7AEC35B3169B}" type="pres">
      <dgm:prSet presAssocID="{404E9D8F-BD90-4700-B609-B9AA1BFB4BBE}" presName="childTextHidden" presStyleLbl="bgAccFollowNode1" presStyleIdx="2" presStyleCnt="4"/>
      <dgm:spPr/>
    </dgm:pt>
    <dgm:pt modelId="{E26200DD-F34A-4431-9072-77BBEFA38EEF}" type="pres">
      <dgm:prSet presAssocID="{404E9D8F-BD90-4700-B609-B9AA1BFB4BBE}" presName="parentText" presStyleLbl="node1" presStyleIdx="2" presStyleCnt="4">
        <dgm:presLayoutVars>
          <dgm:chMax val="1"/>
          <dgm:bulletEnabled val="1"/>
        </dgm:presLayoutVars>
      </dgm:prSet>
      <dgm:spPr/>
    </dgm:pt>
    <dgm:pt modelId="{ECE95FF6-297A-400D-9234-E609AD562606}" type="pres">
      <dgm:prSet presAssocID="{404E9D8F-BD90-4700-B609-B9AA1BFB4BBE}" presName="aSpace" presStyleCnt="0"/>
      <dgm:spPr/>
    </dgm:pt>
    <dgm:pt modelId="{DA3C38D3-3E3F-41BD-960E-D749A21A46A6}" type="pres">
      <dgm:prSet presAssocID="{E1E8CC71-60D8-4E93-96C4-E92E78811D6B}" presName="compNode" presStyleCnt="0"/>
      <dgm:spPr/>
    </dgm:pt>
    <dgm:pt modelId="{B455A36A-DB74-4175-A9F1-4D218BF80D91}" type="pres">
      <dgm:prSet presAssocID="{E1E8CC71-60D8-4E93-96C4-E92E78811D6B}" presName="noGeometry" presStyleCnt="0"/>
      <dgm:spPr/>
    </dgm:pt>
    <dgm:pt modelId="{17DC56A3-89BB-4BA0-BA5E-BE0B52AB26D4}" type="pres">
      <dgm:prSet presAssocID="{E1E8CC71-60D8-4E93-96C4-E92E78811D6B}" presName="childTextVisible" presStyleLbl="bgAccFollowNode1" presStyleIdx="3" presStyleCnt="4">
        <dgm:presLayoutVars>
          <dgm:bulletEnabled val="1"/>
        </dgm:presLayoutVars>
      </dgm:prSet>
      <dgm:spPr/>
    </dgm:pt>
    <dgm:pt modelId="{CE517FDB-4A87-46AF-B1F6-7B27479543F4}" type="pres">
      <dgm:prSet presAssocID="{E1E8CC71-60D8-4E93-96C4-E92E78811D6B}" presName="childTextHidden" presStyleLbl="bgAccFollowNode1" presStyleIdx="3" presStyleCnt="4"/>
      <dgm:spPr/>
    </dgm:pt>
    <dgm:pt modelId="{F171038E-754D-4E2A-BE98-66A9F3AE619D}" type="pres">
      <dgm:prSet presAssocID="{E1E8CC71-60D8-4E93-96C4-E92E78811D6B}" presName="parentText" presStyleLbl="node1" presStyleIdx="3" presStyleCnt="4">
        <dgm:presLayoutVars>
          <dgm:chMax val="1"/>
          <dgm:bulletEnabled val="1"/>
        </dgm:presLayoutVars>
      </dgm:prSet>
      <dgm:spPr/>
    </dgm:pt>
  </dgm:ptLst>
  <dgm:cxnLst>
    <dgm:cxn modelId="{E80B9201-4C34-406A-8B1B-62EA856F687D}" srcId="{91DD6FB9-F37F-48E8-AC29-07EC9AC1E9D8}" destId="{835CBFB3-CD35-4B22-B71B-9FCC862BF979}" srcOrd="0" destOrd="0" parTransId="{A6598BAB-400D-4222-B32C-3CEC9F1CB852}" sibTransId="{62911590-72D5-4026-BE76-DF7E50540535}"/>
    <dgm:cxn modelId="{DF87BB10-B172-430C-9ACE-64D962CE6559}" srcId="{69A561D9-1D7B-4040-B748-904B5E26B766}" destId="{91DD6FB9-F37F-48E8-AC29-07EC9AC1E9D8}" srcOrd="1" destOrd="0" parTransId="{65D7AEB5-4CDA-4046-9823-CF4440D721E6}" sibTransId="{B980D80B-5E82-477A-8F4F-22942165F855}"/>
    <dgm:cxn modelId="{F4046B1A-049B-42F8-9FFD-708F269171DE}" type="presOf" srcId="{9F363181-C680-4F2A-A91B-954348040682}" destId="{B485E4C5-5E83-4B2F-A693-2E631966D46D}" srcOrd="1" destOrd="0" presId="urn:microsoft.com/office/officeart/2005/8/layout/hProcess6"/>
    <dgm:cxn modelId="{5DE8F01E-1535-422B-8C43-6BEBB73C0305}" type="presOf" srcId="{0CBE0CCF-453F-4EC7-874A-A0CF20731DAE}" destId="{17DC56A3-89BB-4BA0-BA5E-BE0B52AB26D4}" srcOrd="0" destOrd="0" presId="urn:microsoft.com/office/officeart/2005/8/layout/hProcess6"/>
    <dgm:cxn modelId="{EC42A327-CF24-4DD3-99DD-050AD794413B}" type="presOf" srcId="{91DD6FB9-F37F-48E8-AC29-07EC9AC1E9D8}" destId="{41C6185F-0DD3-476E-911B-7CB9D1C5D2E2}" srcOrd="0" destOrd="0" presId="urn:microsoft.com/office/officeart/2005/8/layout/hProcess6"/>
    <dgm:cxn modelId="{3196C637-BB3A-4CB2-961E-B77F89B3576A}" type="presOf" srcId="{33114F48-1055-4E01-BFFF-15A424798EC4}" destId="{6AF72522-A07B-4BF0-BE5C-2DCD07A51B4B}" srcOrd="0" destOrd="0" presId="urn:microsoft.com/office/officeart/2005/8/layout/hProcess6"/>
    <dgm:cxn modelId="{A13D2F3B-7DD4-4239-A81F-87DB558F47A7}" type="presOf" srcId="{33114F48-1055-4E01-BFFF-15A424798EC4}" destId="{BC2AEB38-BE46-4D36-9EF7-7AEC35B3169B}" srcOrd="1" destOrd="0" presId="urn:microsoft.com/office/officeart/2005/8/layout/hProcess6"/>
    <dgm:cxn modelId="{7A06303B-7AA7-4D53-96A3-EC086FFF15D0}" srcId="{69A561D9-1D7B-4040-B748-904B5E26B766}" destId="{BF986760-8335-4E75-8FED-1E4EBB00CB6E}" srcOrd="0" destOrd="0" parTransId="{A49502C9-E41C-4768-B42A-378000C21366}" sibTransId="{94D9C6B3-3B5E-4FE1-B2CC-BA615B8BB245}"/>
    <dgm:cxn modelId="{0DC53A63-0502-4402-B488-A866F747E83B}" type="presOf" srcId="{BF986760-8335-4E75-8FED-1E4EBB00CB6E}" destId="{D94A906C-D4CC-4548-A71B-00788404DA80}" srcOrd="0" destOrd="0" presId="urn:microsoft.com/office/officeart/2005/8/layout/hProcess6"/>
    <dgm:cxn modelId="{B4F0FD63-B2B1-444E-BA16-5844BD946C7B}" type="presOf" srcId="{6D26DBBC-A176-4AB0-8406-4BED0A457E70}" destId="{17DC56A3-89BB-4BA0-BA5E-BE0B52AB26D4}" srcOrd="0" destOrd="1" presId="urn:microsoft.com/office/officeart/2005/8/layout/hProcess6"/>
    <dgm:cxn modelId="{6CDFE445-5DAF-4FD7-92C8-532288DDE40B}" srcId="{E1E8CC71-60D8-4E93-96C4-E92E78811D6B}" destId="{6D26DBBC-A176-4AB0-8406-4BED0A457E70}" srcOrd="1" destOrd="0" parTransId="{05453851-8D94-4AB6-97B5-E757200A8357}" sibTransId="{B41FD376-9685-4093-ABBA-A9A1695A8B9E}"/>
    <dgm:cxn modelId="{38C3C966-2B28-46E8-B24F-5AB4A6C8391A}" type="presOf" srcId="{835CBFB3-CD35-4B22-B71B-9FCC862BF979}" destId="{5DF805CE-B858-47F9-A787-1711A2D2744C}" srcOrd="0" destOrd="0" presId="urn:microsoft.com/office/officeart/2005/8/layout/hProcess6"/>
    <dgm:cxn modelId="{ED23B850-AB53-4E04-8291-177A65AED7B1}" srcId="{69A561D9-1D7B-4040-B748-904B5E26B766}" destId="{404E9D8F-BD90-4700-B609-B9AA1BFB4BBE}" srcOrd="2" destOrd="0" parTransId="{10875AF9-F50A-486E-9C85-820FB2FE0C7D}" sibTransId="{998F5BBE-8DD3-44F4-B54D-9920B1E38BDE}"/>
    <dgm:cxn modelId="{EC398171-E0EB-494F-95BC-38315E3CD089}" type="presOf" srcId="{404E9D8F-BD90-4700-B609-B9AA1BFB4BBE}" destId="{E26200DD-F34A-4431-9072-77BBEFA38EEF}" srcOrd="0" destOrd="0" presId="urn:microsoft.com/office/officeart/2005/8/layout/hProcess6"/>
    <dgm:cxn modelId="{7328665A-897F-4228-A947-21A84183F97D}" srcId="{E1E8CC71-60D8-4E93-96C4-E92E78811D6B}" destId="{A0227DC0-E601-4A63-87F1-05F10CA02399}" srcOrd="2" destOrd="0" parTransId="{A94C3282-BB7A-4BD0-ABBF-35D9AD2A21A3}" sibTransId="{A13FD4B5-2904-4A40-BC61-50EF95ABB65E}"/>
    <dgm:cxn modelId="{5C2AAC7E-BDF6-4A3E-AE7B-9A9F120DC144}" type="presOf" srcId="{95F0F560-31D5-447A-9E8B-4F7C9AF553EC}" destId="{5DF805CE-B858-47F9-A787-1711A2D2744C}" srcOrd="0" destOrd="1" presId="urn:microsoft.com/office/officeart/2005/8/layout/hProcess6"/>
    <dgm:cxn modelId="{5A052885-6EBF-4B86-B39A-BA56E96D3904}" srcId="{91DD6FB9-F37F-48E8-AC29-07EC9AC1E9D8}" destId="{95F0F560-31D5-447A-9E8B-4F7C9AF553EC}" srcOrd="1" destOrd="0" parTransId="{F1CF27B1-6D8D-45D3-8262-C2DE4AA3C9F3}" sibTransId="{97EA8B2B-1E55-471C-A8A0-E99821012BD7}"/>
    <dgm:cxn modelId="{39B21D98-585E-4A03-AD9B-DF73D5F46B04}" type="presOf" srcId="{A0227DC0-E601-4A63-87F1-05F10CA02399}" destId="{17DC56A3-89BB-4BA0-BA5E-BE0B52AB26D4}" srcOrd="0" destOrd="2" presId="urn:microsoft.com/office/officeart/2005/8/layout/hProcess6"/>
    <dgm:cxn modelId="{33E39DA1-7762-4E66-8BA6-227ABB4FC829}" type="presOf" srcId="{A0227DC0-E601-4A63-87F1-05F10CA02399}" destId="{CE517FDB-4A87-46AF-B1F6-7B27479543F4}" srcOrd="1" destOrd="2" presId="urn:microsoft.com/office/officeart/2005/8/layout/hProcess6"/>
    <dgm:cxn modelId="{774CA9AE-6F11-436A-8A91-A6D5C5AF12F4}" srcId="{BF986760-8335-4E75-8FED-1E4EBB00CB6E}" destId="{9F363181-C680-4F2A-A91B-954348040682}" srcOrd="0" destOrd="0" parTransId="{1F97CAB8-FBFC-4CEB-A300-8CB1783A52C5}" sibTransId="{8CFE1AFD-D707-4CEF-AEE2-AA39CA961FEC}"/>
    <dgm:cxn modelId="{FE0176B1-093F-4C79-8004-AB5D294DCF8E}" type="presOf" srcId="{69A561D9-1D7B-4040-B748-904B5E26B766}" destId="{7AC2E1E8-7813-4FBA-B1EF-D7AB9B5F6ACD}" srcOrd="0" destOrd="0" presId="urn:microsoft.com/office/officeart/2005/8/layout/hProcess6"/>
    <dgm:cxn modelId="{B61652B3-15D6-4AC5-9BE7-E2378C43DB43}" type="presOf" srcId="{835CBFB3-CD35-4B22-B71B-9FCC862BF979}" destId="{BBF6945E-9FDB-4047-97F1-DCF21DD9ACB8}" srcOrd="1" destOrd="0" presId="urn:microsoft.com/office/officeart/2005/8/layout/hProcess6"/>
    <dgm:cxn modelId="{078662BD-7DFA-48C2-AD64-55AFD4391F1F}" type="presOf" srcId="{95F0F560-31D5-447A-9E8B-4F7C9AF553EC}" destId="{BBF6945E-9FDB-4047-97F1-DCF21DD9ACB8}" srcOrd="1" destOrd="1" presId="urn:microsoft.com/office/officeart/2005/8/layout/hProcess6"/>
    <dgm:cxn modelId="{AAF9C7BF-60DA-4EF2-A33D-3C58803008B3}" type="presOf" srcId="{0CBE0CCF-453F-4EC7-874A-A0CF20731DAE}" destId="{CE517FDB-4A87-46AF-B1F6-7B27479543F4}" srcOrd="1" destOrd="0" presId="urn:microsoft.com/office/officeart/2005/8/layout/hProcess6"/>
    <dgm:cxn modelId="{F68019C9-3A2C-42F8-9EEE-895C78DE31DD}" srcId="{69A561D9-1D7B-4040-B748-904B5E26B766}" destId="{E1E8CC71-60D8-4E93-96C4-E92E78811D6B}" srcOrd="3" destOrd="0" parTransId="{B633BF74-A342-4ACE-B262-DDF41E7DE9F5}" sibTransId="{B4381D62-02E9-4BA9-ABAF-63A2354B4388}"/>
    <dgm:cxn modelId="{0B6170D8-5C11-454D-8E84-690288820DF2}" type="presOf" srcId="{E1E8CC71-60D8-4E93-96C4-E92E78811D6B}" destId="{F171038E-754D-4E2A-BE98-66A9F3AE619D}" srcOrd="0" destOrd="0" presId="urn:microsoft.com/office/officeart/2005/8/layout/hProcess6"/>
    <dgm:cxn modelId="{F3FC2DEF-8F1D-4366-8DF9-5EA4369505DF}" srcId="{404E9D8F-BD90-4700-B609-B9AA1BFB4BBE}" destId="{33114F48-1055-4E01-BFFF-15A424798EC4}" srcOrd="0" destOrd="0" parTransId="{24923F96-1C5E-4A8A-A95D-8DD88AA1BED0}" sibTransId="{65372E66-18BE-407D-8F20-6DA864202BBF}"/>
    <dgm:cxn modelId="{42D660F4-E4F1-4255-92C4-9EA7F06AACDE}" srcId="{E1E8CC71-60D8-4E93-96C4-E92E78811D6B}" destId="{0CBE0CCF-453F-4EC7-874A-A0CF20731DAE}" srcOrd="0" destOrd="0" parTransId="{CEA8802F-60EE-442A-9676-7B583B3B7159}" sibTransId="{AA01DC81-8E7B-4C96-A034-812C2E9176A5}"/>
    <dgm:cxn modelId="{76CF73FC-8E8E-4281-8CA7-C79B883194EC}" type="presOf" srcId="{6D26DBBC-A176-4AB0-8406-4BED0A457E70}" destId="{CE517FDB-4A87-46AF-B1F6-7B27479543F4}" srcOrd="1" destOrd="1" presId="urn:microsoft.com/office/officeart/2005/8/layout/hProcess6"/>
    <dgm:cxn modelId="{57B9AAFF-49F6-4AA1-B1A8-6B2FDFA7D0C3}" type="presOf" srcId="{9F363181-C680-4F2A-A91B-954348040682}" destId="{C8E140AC-8381-4041-A999-054DC32E0CE5}" srcOrd="0" destOrd="0" presId="urn:microsoft.com/office/officeart/2005/8/layout/hProcess6"/>
    <dgm:cxn modelId="{99091623-3C0C-4B5A-A387-F420E935FAAD}" type="presParOf" srcId="{7AC2E1E8-7813-4FBA-B1EF-D7AB9B5F6ACD}" destId="{B42E2896-DC3C-475A-BAAA-85190D11AA6A}" srcOrd="0" destOrd="0" presId="urn:microsoft.com/office/officeart/2005/8/layout/hProcess6"/>
    <dgm:cxn modelId="{C1CECB95-9B63-4928-81A4-5E71847C3FA1}" type="presParOf" srcId="{B42E2896-DC3C-475A-BAAA-85190D11AA6A}" destId="{9C43E505-BB9D-42CE-B359-5CAB66DE0F41}" srcOrd="0" destOrd="0" presId="urn:microsoft.com/office/officeart/2005/8/layout/hProcess6"/>
    <dgm:cxn modelId="{75C0DC2C-2F9D-46D3-9FA1-5EDFFE09604A}" type="presParOf" srcId="{B42E2896-DC3C-475A-BAAA-85190D11AA6A}" destId="{C8E140AC-8381-4041-A999-054DC32E0CE5}" srcOrd="1" destOrd="0" presId="urn:microsoft.com/office/officeart/2005/8/layout/hProcess6"/>
    <dgm:cxn modelId="{81AA6D79-89D9-4957-AB5D-BEE1B17C14B5}" type="presParOf" srcId="{B42E2896-DC3C-475A-BAAA-85190D11AA6A}" destId="{B485E4C5-5E83-4B2F-A693-2E631966D46D}" srcOrd="2" destOrd="0" presId="urn:microsoft.com/office/officeart/2005/8/layout/hProcess6"/>
    <dgm:cxn modelId="{366D09EC-FD72-48B5-BFD1-95174597BF76}" type="presParOf" srcId="{B42E2896-DC3C-475A-BAAA-85190D11AA6A}" destId="{D94A906C-D4CC-4548-A71B-00788404DA80}" srcOrd="3" destOrd="0" presId="urn:microsoft.com/office/officeart/2005/8/layout/hProcess6"/>
    <dgm:cxn modelId="{09B022F9-5934-4187-AA02-63E7A8B64217}" type="presParOf" srcId="{7AC2E1E8-7813-4FBA-B1EF-D7AB9B5F6ACD}" destId="{87C1B20F-9F48-4689-8380-F4A2BB638543}" srcOrd="1" destOrd="0" presId="urn:microsoft.com/office/officeart/2005/8/layout/hProcess6"/>
    <dgm:cxn modelId="{60832F9A-A147-4570-8BFB-54AEA75C2D16}" type="presParOf" srcId="{7AC2E1E8-7813-4FBA-B1EF-D7AB9B5F6ACD}" destId="{0B201BC5-FDB1-486A-9F6B-D76F5558A065}" srcOrd="2" destOrd="0" presId="urn:microsoft.com/office/officeart/2005/8/layout/hProcess6"/>
    <dgm:cxn modelId="{C71514B9-A0F2-4C44-BE6D-AFFA5339830C}" type="presParOf" srcId="{0B201BC5-FDB1-486A-9F6B-D76F5558A065}" destId="{724B00AC-EE5D-4784-A9B1-5061C441CDFD}" srcOrd="0" destOrd="0" presId="urn:microsoft.com/office/officeart/2005/8/layout/hProcess6"/>
    <dgm:cxn modelId="{AB184814-AC54-4B01-BADF-3D18D93D7189}" type="presParOf" srcId="{0B201BC5-FDB1-486A-9F6B-D76F5558A065}" destId="{5DF805CE-B858-47F9-A787-1711A2D2744C}" srcOrd="1" destOrd="0" presId="urn:microsoft.com/office/officeart/2005/8/layout/hProcess6"/>
    <dgm:cxn modelId="{33F526B0-411E-4D6E-810E-66778549DB88}" type="presParOf" srcId="{0B201BC5-FDB1-486A-9F6B-D76F5558A065}" destId="{BBF6945E-9FDB-4047-97F1-DCF21DD9ACB8}" srcOrd="2" destOrd="0" presId="urn:microsoft.com/office/officeart/2005/8/layout/hProcess6"/>
    <dgm:cxn modelId="{4F1EB975-964E-4A0D-8515-C6733A3D5487}" type="presParOf" srcId="{0B201BC5-FDB1-486A-9F6B-D76F5558A065}" destId="{41C6185F-0DD3-476E-911B-7CB9D1C5D2E2}" srcOrd="3" destOrd="0" presId="urn:microsoft.com/office/officeart/2005/8/layout/hProcess6"/>
    <dgm:cxn modelId="{A1C3C918-F0B4-4419-AC52-C21543E7B03A}" type="presParOf" srcId="{7AC2E1E8-7813-4FBA-B1EF-D7AB9B5F6ACD}" destId="{4C71B88F-FE74-4697-8098-E910C17A8623}" srcOrd="3" destOrd="0" presId="urn:microsoft.com/office/officeart/2005/8/layout/hProcess6"/>
    <dgm:cxn modelId="{B35DF6A8-FF8F-45D4-8446-C36C66416F14}" type="presParOf" srcId="{7AC2E1E8-7813-4FBA-B1EF-D7AB9B5F6ACD}" destId="{36ADF9AD-5205-4AA3-AFFE-A37538D73BD7}" srcOrd="4" destOrd="0" presId="urn:microsoft.com/office/officeart/2005/8/layout/hProcess6"/>
    <dgm:cxn modelId="{3CC95735-1496-4B9A-9FA0-937B0FD8457F}" type="presParOf" srcId="{36ADF9AD-5205-4AA3-AFFE-A37538D73BD7}" destId="{41D2906C-1105-444F-A860-38C75F8E31DF}" srcOrd="0" destOrd="0" presId="urn:microsoft.com/office/officeart/2005/8/layout/hProcess6"/>
    <dgm:cxn modelId="{8CA63456-49A6-489B-A535-7EBEBBB1F82B}" type="presParOf" srcId="{36ADF9AD-5205-4AA3-AFFE-A37538D73BD7}" destId="{6AF72522-A07B-4BF0-BE5C-2DCD07A51B4B}" srcOrd="1" destOrd="0" presId="urn:microsoft.com/office/officeart/2005/8/layout/hProcess6"/>
    <dgm:cxn modelId="{60AFF385-E6DC-4982-907E-2027B0C3E786}" type="presParOf" srcId="{36ADF9AD-5205-4AA3-AFFE-A37538D73BD7}" destId="{BC2AEB38-BE46-4D36-9EF7-7AEC35B3169B}" srcOrd="2" destOrd="0" presId="urn:microsoft.com/office/officeart/2005/8/layout/hProcess6"/>
    <dgm:cxn modelId="{F4ABE92A-796C-4FD8-A251-6A7DEE961A8A}" type="presParOf" srcId="{36ADF9AD-5205-4AA3-AFFE-A37538D73BD7}" destId="{E26200DD-F34A-4431-9072-77BBEFA38EEF}" srcOrd="3" destOrd="0" presId="urn:microsoft.com/office/officeart/2005/8/layout/hProcess6"/>
    <dgm:cxn modelId="{CB247CA9-6ED8-4FD3-BCAD-0765A6D8C9AC}" type="presParOf" srcId="{7AC2E1E8-7813-4FBA-B1EF-D7AB9B5F6ACD}" destId="{ECE95FF6-297A-400D-9234-E609AD562606}" srcOrd="5" destOrd="0" presId="urn:microsoft.com/office/officeart/2005/8/layout/hProcess6"/>
    <dgm:cxn modelId="{242A82B9-69CB-41D7-B410-8BAFB16D902A}" type="presParOf" srcId="{7AC2E1E8-7813-4FBA-B1EF-D7AB9B5F6ACD}" destId="{DA3C38D3-3E3F-41BD-960E-D749A21A46A6}" srcOrd="6" destOrd="0" presId="urn:microsoft.com/office/officeart/2005/8/layout/hProcess6"/>
    <dgm:cxn modelId="{5B12C36D-C35C-4C6C-914C-E9F5FDD132C0}" type="presParOf" srcId="{DA3C38D3-3E3F-41BD-960E-D749A21A46A6}" destId="{B455A36A-DB74-4175-A9F1-4D218BF80D91}" srcOrd="0" destOrd="0" presId="urn:microsoft.com/office/officeart/2005/8/layout/hProcess6"/>
    <dgm:cxn modelId="{30CD2CEC-23F3-4915-90D1-93F5FE210D70}" type="presParOf" srcId="{DA3C38D3-3E3F-41BD-960E-D749A21A46A6}" destId="{17DC56A3-89BB-4BA0-BA5E-BE0B52AB26D4}" srcOrd="1" destOrd="0" presId="urn:microsoft.com/office/officeart/2005/8/layout/hProcess6"/>
    <dgm:cxn modelId="{47B2512E-7D3D-4BB8-9123-2262A3AA7278}" type="presParOf" srcId="{DA3C38D3-3E3F-41BD-960E-D749A21A46A6}" destId="{CE517FDB-4A87-46AF-B1F6-7B27479543F4}" srcOrd="2" destOrd="0" presId="urn:microsoft.com/office/officeart/2005/8/layout/hProcess6"/>
    <dgm:cxn modelId="{E85ED3E4-0C87-4E53-B5E4-EABC1A00A680}" type="presParOf" srcId="{DA3C38D3-3E3F-41BD-960E-D749A21A46A6}" destId="{F171038E-754D-4E2A-BE98-66A9F3AE619D}"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140AC-8381-4041-A999-054DC32E0CE5}">
      <dsp:nvSpPr>
        <dsp:cNvPr id="0" name=""/>
        <dsp:cNvSpPr/>
      </dsp:nvSpPr>
      <dsp:spPr>
        <a:xfrm>
          <a:off x="807126" y="1229893"/>
          <a:ext cx="3195288" cy="2793084"/>
        </a:xfrm>
        <a:prstGeom prst="rightArrow">
          <a:avLst>
            <a:gd name="adj1" fmla="val 70000"/>
            <a:gd name="adj2" fmla="val 50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unito Sans Bold" panose="020B0604020202020204" charset="0"/>
            </a:rPr>
            <a:t>UHO Demo Opportunity</a:t>
          </a:r>
        </a:p>
      </dsp:txBody>
      <dsp:txXfrm>
        <a:off x="1605948" y="1648856"/>
        <a:ext cx="1557703" cy="1955158"/>
      </dsp:txXfrm>
    </dsp:sp>
    <dsp:sp modelId="{D94A906C-D4CC-4548-A71B-00788404DA80}">
      <dsp:nvSpPr>
        <dsp:cNvPr id="0" name=""/>
        <dsp:cNvSpPr/>
      </dsp:nvSpPr>
      <dsp:spPr>
        <a:xfrm>
          <a:off x="8304" y="1827613"/>
          <a:ext cx="1597644" cy="15976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2020</a:t>
          </a:r>
          <a:endParaRPr lang="en-US" sz="4100" kern="1200" dirty="0"/>
        </a:p>
      </dsp:txBody>
      <dsp:txXfrm>
        <a:off x="242274" y="2061583"/>
        <a:ext cx="1129704" cy="1129704"/>
      </dsp:txXfrm>
    </dsp:sp>
    <dsp:sp modelId="{5DF805CE-B858-47F9-A787-1711A2D2744C}">
      <dsp:nvSpPr>
        <dsp:cNvPr id="0" name=""/>
        <dsp:cNvSpPr/>
      </dsp:nvSpPr>
      <dsp:spPr>
        <a:xfrm>
          <a:off x="5000942" y="1229893"/>
          <a:ext cx="3195288" cy="2793084"/>
        </a:xfrm>
        <a:prstGeom prst="rightArrow">
          <a:avLst>
            <a:gd name="adj1" fmla="val 70000"/>
            <a:gd name="adj2" fmla="val 50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Nunito Sans Bold" panose="020B0604020202020204" charset="0"/>
            </a:rPr>
            <a:t>Continued UHO Development</a:t>
          </a:r>
        </a:p>
        <a:p>
          <a:pPr marL="114300" lvl="1" indent="-114300" algn="l" defTabSz="622300">
            <a:lnSpc>
              <a:spcPct val="90000"/>
            </a:lnSpc>
            <a:spcBef>
              <a:spcPct val="0"/>
            </a:spcBef>
            <a:spcAft>
              <a:spcPct val="15000"/>
            </a:spcAft>
            <a:buChar char="•"/>
          </a:pPr>
          <a:r>
            <a:rPr lang="en-US" sz="1400" kern="1200" dirty="0">
              <a:latin typeface="Nunito Sans Bold" panose="020B0604020202020204" charset="0"/>
            </a:rPr>
            <a:t>Initiated Sustainability Discussions: DOH &amp; Prevention SPA with MQD</a:t>
          </a:r>
        </a:p>
      </dsp:txBody>
      <dsp:txXfrm>
        <a:off x="5799765" y="1648856"/>
        <a:ext cx="1557703" cy="1955158"/>
      </dsp:txXfrm>
    </dsp:sp>
    <dsp:sp modelId="{41C6185F-0DD3-476E-911B-7CB9D1C5D2E2}">
      <dsp:nvSpPr>
        <dsp:cNvPr id="0" name=""/>
        <dsp:cNvSpPr/>
      </dsp:nvSpPr>
      <dsp:spPr>
        <a:xfrm>
          <a:off x="4202120" y="1827613"/>
          <a:ext cx="1597644" cy="15976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2021</a:t>
          </a:r>
        </a:p>
      </dsp:txBody>
      <dsp:txXfrm>
        <a:off x="4436090" y="2061583"/>
        <a:ext cx="1129704" cy="1129704"/>
      </dsp:txXfrm>
    </dsp:sp>
    <dsp:sp modelId="{6AF72522-A07B-4BF0-BE5C-2DCD07A51B4B}">
      <dsp:nvSpPr>
        <dsp:cNvPr id="0" name=""/>
        <dsp:cNvSpPr/>
      </dsp:nvSpPr>
      <dsp:spPr>
        <a:xfrm>
          <a:off x="9194759" y="1229893"/>
          <a:ext cx="3195288" cy="2793084"/>
        </a:xfrm>
        <a:prstGeom prst="rightArrow">
          <a:avLst>
            <a:gd name="adj1" fmla="val 70000"/>
            <a:gd name="adj2" fmla="val 50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unito Sans Bold" panose="020B0604020202020204" charset="0"/>
            </a:rPr>
            <a:t>Board Strategic Planning </a:t>
          </a:r>
        </a:p>
        <a:p>
          <a:pPr marL="0" lvl="0" indent="0" algn="ctr" defTabSz="622300">
            <a:lnSpc>
              <a:spcPct val="90000"/>
            </a:lnSpc>
            <a:spcBef>
              <a:spcPct val="0"/>
            </a:spcBef>
            <a:spcAft>
              <a:spcPct val="35000"/>
            </a:spcAft>
            <a:buNone/>
          </a:pPr>
          <a:r>
            <a:rPr lang="en-US" sz="1400" kern="1200" dirty="0">
              <a:latin typeface="Nunito Sans Bold" panose="020B0604020202020204" charset="0"/>
            </a:rPr>
            <a:t>VBC Learning Collaborative</a:t>
          </a:r>
        </a:p>
      </dsp:txBody>
      <dsp:txXfrm>
        <a:off x="9993581" y="1648856"/>
        <a:ext cx="1557703" cy="1955158"/>
      </dsp:txXfrm>
    </dsp:sp>
    <dsp:sp modelId="{E26200DD-F34A-4431-9072-77BBEFA38EEF}">
      <dsp:nvSpPr>
        <dsp:cNvPr id="0" name=""/>
        <dsp:cNvSpPr/>
      </dsp:nvSpPr>
      <dsp:spPr>
        <a:xfrm>
          <a:off x="8395937" y="1827613"/>
          <a:ext cx="1597644" cy="15976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2022</a:t>
          </a:r>
        </a:p>
      </dsp:txBody>
      <dsp:txXfrm>
        <a:off x="8629907" y="2061583"/>
        <a:ext cx="1129704" cy="1129704"/>
      </dsp:txXfrm>
    </dsp:sp>
    <dsp:sp modelId="{17DC56A3-89BB-4BA0-BA5E-BE0B52AB26D4}">
      <dsp:nvSpPr>
        <dsp:cNvPr id="0" name=""/>
        <dsp:cNvSpPr/>
      </dsp:nvSpPr>
      <dsp:spPr>
        <a:xfrm>
          <a:off x="13388576" y="1229893"/>
          <a:ext cx="3195288" cy="2793084"/>
        </a:xfrm>
        <a:prstGeom prst="rightArrow">
          <a:avLst>
            <a:gd name="adj1" fmla="val 70000"/>
            <a:gd name="adj2" fmla="val 50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Nunito Sans Bold" panose="020B0604020202020204" charset="0"/>
            </a:rPr>
            <a:t>Prevention Network for sustainability</a:t>
          </a:r>
        </a:p>
        <a:p>
          <a:pPr marL="114300" lvl="1" indent="-114300" algn="l" defTabSz="622300" rtl="0">
            <a:lnSpc>
              <a:spcPct val="90000"/>
            </a:lnSpc>
            <a:spcBef>
              <a:spcPct val="0"/>
            </a:spcBef>
            <a:spcAft>
              <a:spcPct val="15000"/>
            </a:spcAft>
            <a:buChar char="•"/>
          </a:pPr>
          <a:r>
            <a:rPr lang="en-US" sz="1400" kern="1200" dirty="0">
              <a:latin typeface="Nunito Sans Bold" panose="020B0604020202020204" charset="0"/>
            </a:rPr>
            <a:t>Explore Community Care Hub concept</a:t>
          </a:r>
        </a:p>
        <a:p>
          <a:pPr marL="114300" lvl="1" indent="-114300" algn="l" defTabSz="622300" rtl="0">
            <a:lnSpc>
              <a:spcPct val="90000"/>
            </a:lnSpc>
            <a:spcBef>
              <a:spcPct val="0"/>
            </a:spcBef>
            <a:spcAft>
              <a:spcPct val="15000"/>
            </a:spcAft>
            <a:buChar char="•"/>
          </a:pPr>
          <a:r>
            <a:rPr lang="en-US" sz="1400" kern="1200" dirty="0">
              <a:latin typeface="Nunito Sans Bold" panose="020B0604020202020204" charset="0"/>
            </a:rPr>
            <a:t>LLC Development</a:t>
          </a:r>
        </a:p>
      </dsp:txBody>
      <dsp:txXfrm>
        <a:off x="14187398" y="1648856"/>
        <a:ext cx="1557703" cy="1955158"/>
      </dsp:txXfrm>
    </dsp:sp>
    <dsp:sp modelId="{F171038E-754D-4E2A-BE98-66A9F3AE619D}">
      <dsp:nvSpPr>
        <dsp:cNvPr id="0" name=""/>
        <dsp:cNvSpPr/>
      </dsp:nvSpPr>
      <dsp:spPr>
        <a:xfrm>
          <a:off x="12589753" y="1827613"/>
          <a:ext cx="1597644" cy="159764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2023</a:t>
          </a:r>
        </a:p>
      </dsp:txBody>
      <dsp:txXfrm>
        <a:off x="12823723" y="2061583"/>
        <a:ext cx="1129704" cy="11297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4CD045-42FE-A3AF-51D1-A05D8FF377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B3DB6-FD76-67F0-3CA9-A382A1FAA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FCE894-39D0-405D-90DA-414FE3511AC1}" type="datetimeFigureOut">
              <a:rPr lang="en-US" smtClean="0"/>
              <a:t>10/23/2023</a:t>
            </a:fld>
            <a:endParaRPr lang="en-US"/>
          </a:p>
        </p:txBody>
      </p:sp>
      <p:sp>
        <p:nvSpPr>
          <p:cNvPr id="4" name="Footer Placeholder 3">
            <a:extLst>
              <a:ext uri="{FF2B5EF4-FFF2-40B4-BE49-F238E27FC236}">
                <a16:creationId xmlns:a16="http://schemas.microsoft.com/office/drawing/2014/main" id="{AEEBF960-C9CC-A1FE-FA27-82E99A4E12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3E0AC7-420F-81D9-09E2-AB901010BB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6944D9-493C-470C-A65E-93F64357F3C3}" type="slidenum">
              <a:rPr lang="en-US" smtClean="0"/>
              <a:t>‹#›</a:t>
            </a:fld>
            <a:endParaRPr lang="en-US"/>
          </a:p>
        </p:txBody>
      </p:sp>
    </p:spTree>
    <p:extLst>
      <p:ext uri="{BB962C8B-B14F-4D97-AF65-F5344CB8AC3E}">
        <p14:creationId xmlns:p14="http://schemas.microsoft.com/office/powerpoint/2010/main" val="189395003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FD33C-4D9B-4973-B771-ECE011897F7F}"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384E7-26C8-4619-894E-25ABA6EDF241}" type="slidenum">
              <a:rPr lang="en-US" smtClean="0"/>
              <a:t>‹#›</a:t>
            </a:fld>
            <a:endParaRPr lang="en-US"/>
          </a:p>
        </p:txBody>
      </p:sp>
    </p:spTree>
    <p:extLst>
      <p:ext uri="{BB962C8B-B14F-4D97-AF65-F5344CB8AC3E}">
        <p14:creationId xmlns:p14="http://schemas.microsoft.com/office/powerpoint/2010/main" val="1182801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the Health Care sector breakout, there are a couple of objectives related to MQD (and other health plan) coverage of prevention/management services… specifically ASME, SMBP, MTM, and lactation services (none of which are really being worked on). Before I knew there would be a separate DPP session, I thought you could speak to the process we’ve been going through regarding both the DPP SPA and/or the 1115 waiver for nutrition supports. I wanted the focus to be on the partnerships and stakeholders engaged, how you’re trying to broaden the discussion from just DPP to prevention programs in general, how you gathered input from the FQHC on the services they already offer, etc.</a:t>
            </a:r>
          </a:p>
          <a:p>
            <a:endParaRPr lang="en-US" dirty="0"/>
          </a:p>
          <a:p>
            <a:r>
              <a:rPr lang="en-US" dirty="0"/>
              <a:t> </a:t>
            </a:r>
          </a:p>
          <a:p>
            <a:endParaRPr lang="en-US" dirty="0"/>
          </a:p>
          <a:p>
            <a:r>
              <a:rPr lang="en-US" dirty="0"/>
              <a:t>The format of that session will be 3 10-minute presentations (Mia from Queen’s re: HIT and team-based care, Kevin from UHCC re: cancer screening and clinical trials), and hopefully you) that covers:</a:t>
            </a:r>
          </a:p>
          <a:p>
            <a:endParaRPr lang="en-US" dirty="0"/>
          </a:p>
          <a:p>
            <a:r>
              <a:rPr lang="en-US" dirty="0"/>
              <a:t>What progress has been made? See questions above.</a:t>
            </a:r>
          </a:p>
          <a:p>
            <a:r>
              <a:rPr lang="en-US" dirty="0"/>
              <a:t>How are you addressing health equity?</a:t>
            </a:r>
          </a:p>
          <a:p>
            <a:r>
              <a:rPr lang="en-US" dirty="0"/>
              <a:t>What are your next steps?</a:t>
            </a:r>
          </a:p>
          <a:p>
            <a:r>
              <a:rPr lang="en-US" dirty="0"/>
              <a:t> </a:t>
            </a:r>
          </a:p>
          <a:p>
            <a:endParaRPr lang="en-US" dirty="0"/>
          </a:p>
          <a:p>
            <a:r>
              <a:rPr lang="en-US" dirty="0"/>
              <a:t>Then there will be time for Q&amp;A. If presenting on MQD doesn’t seem comfortable, maybe something else you’re working on would make more sense? We can discuss more next week.</a:t>
            </a:r>
          </a:p>
          <a:p>
            <a:endParaRPr lang="en-US" dirty="0"/>
          </a:p>
          <a:p>
            <a:r>
              <a:rPr lang="en-US" dirty="0"/>
              <a:t> </a:t>
            </a:r>
          </a:p>
        </p:txBody>
      </p:sp>
    </p:spTree>
    <p:extLst>
      <p:ext uri="{BB962C8B-B14F-4D97-AF65-F5344CB8AC3E}">
        <p14:creationId xmlns:p14="http://schemas.microsoft.com/office/powerpoint/2010/main" val="258947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JD</a:t>
            </a:r>
          </a:p>
        </p:txBody>
      </p:sp>
    </p:spTree>
    <p:extLst>
      <p:ext uri="{BB962C8B-B14F-4D97-AF65-F5344CB8AC3E}">
        <p14:creationId xmlns:p14="http://schemas.microsoft.com/office/powerpoint/2010/main" val="39187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125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Contoso business plan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Contoso business plan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Contoso business plan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1143000" y="2857500"/>
            <a:ext cx="9715500" cy="4914900"/>
          </a:xfrm>
        </p:spPr>
        <p:txBody>
          <a:bodyPr/>
          <a:lstStyle>
            <a:lvl1pPr marL="0" indent="0">
              <a:buNone/>
              <a:defRPr sz="2700" b="1">
                <a:solidFill>
                  <a:schemeClr val="bg1"/>
                </a:solidFill>
              </a:defRPr>
            </a:lvl1pPr>
            <a:lvl2pPr marL="425196" indent="-425196">
              <a:spcBef>
                <a:spcPts val="1500"/>
              </a:spcBef>
              <a:defRPr sz="27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82659" y="0"/>
            <a:ext cx="4705341" cy="10287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1142999" y="1073942"/>
            <a:ext cx="9715499" cy="1783556"/>
          </a:xfrm>
        </p:spPr>
        <p:txBody>
          <a:bodyPr vert="horz" lIns="91440" tIns="45720" rIns="91440" bIns="45720" rtlCol="0" anchor="t">
            <a:normAutofit/>
          </a:bodyPr>
          <a:lstStyle>
            <a:lvl1pPr>
              <a:defRPr lang="en-US" sz="6000" b="1">
                <a:solidFill>
                  <a:schemeClr val="bg1"/>
                </a:solidFill>
                <a:ea typeface="+mn-ea"/>
                <a:cs typeface="+mn-cs"/>
              </a:defRPr>
            </a:lvl1pPr>
          </a:lstStyle>
          <a:p>
            <a:pPr marL="0" lvl="0" indent="0">
              <a:spcBef>
                <a:spcPts val="15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693344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1373886" y="1165860"/>
            <a:ext cx="15540228" cy="795528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10095876" y="2852928"/>
            <a:ext cx="5906124" cy="3581400"/>
          </a:xfrm>
        </p:spPr>
        <p:txBody>
          <a:bodyPr anchor="b">
            <a:normAutofit/>
          </a:bodyPr>
          <a:lstStyle>
            <a:lvl1pPr algn="l">
              <a:defRPr sz="6000"/>
            </a:lvl1pPr>
          </a:lstStyle>
          <a:p>
            <a:r>
              <a:rPr lang="en-US"/>
              <a:t>Click to edit Master title style</a:t>
            </a:r>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10095876" y="6569964"/>
            <a:ext cx="5906124" cy="859197"/>
          </a:xfr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2090738" y="1714500"/>
            <a:ext cx="7543800" cy="6858000"/>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383958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1373886" y="1165860"/>
            <a:ext cx="15540228" cy="795528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9148572" y="1165860"/>
            <a:ext cx="7776972" cy="7955280"/>
          </a:xfrm>
          <a:solidFill>
            <a:schemeClr val="accent4"/>
          </a:solidFill>
        </p:spPr>
        <p:txBody>
          <a:bodyPr/>
          <a:lstStyle/>
          <a:p>
            <a:r>
              <a:rPr lang="en-US"/>
              <a:t>Click icon to add picture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2194560" y="2743200"/>
            <a:ext cx="6131052" cy="1261872"/>
          </a:xfrm>
        </p:spPr>
        <p:txBody>
          <a:bodyPr>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2194560" y="4199975"/>
            <a:ext cx="6131052" cy="3305556"/>
          </a:xfrm>
        </p:spPr>
        <p:txBody>
          <a:bodyPr>
            <a:normAutofit/>
          </a:bodyPr>
          <a:lstStyle>
            <a:lvl1pPr marL="0" indent="0">
              <a:lnSpc>
                <a:spcPts val="3300"/>
              </a:lnSpc>
              <a:buNone/>
              <a:defRPr sz="2100"/>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lvl1p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2618329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2383" y="0"/>
            <a:ext cx="18283238" cy="10287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5400"/>
            </a:lvl1pPr>
          </a:lstStyle>
          <a:p>
            <a:r>
              <a:rPr lang="en-US"/>
              <a:t>Click to edit Master title style</a:t>
            </a:r>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1257300" y="2962656"/>
            <a:ext cx="3154680" cy="452628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1257300" y="7874318"/>
            <a:ext cx="3155157" cy="411480"/>
          </a:xfrm>
        </p:spPr>
        <p:txBody>
          <a:bodyPr>
            <a:noAutofit/>
          </a:bodyPr>
          <a:lstStyle>
            <a:lvl1pPr marL="0" indent="0" algn="ctr">
              <a:buNone/>
              <a:defRPr sz="2100">
                <a:latin typeface="+mj-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1256823" y="8307228"/>
            <a:ext cx="3155157" cy="411480"/>
          </a:xfrm>
        </p:spPr>
        <p:txBody>
          <a:bodyPr>
            <a:noAutofit/>
          </a:bodyPr>
          <a:lstStyle>
            <a:lvl1pPr marL="0" indent="0" algn="ctr">
              <a:buNone/>
              <a:defRPr sz="2100">
                <a:latin typeface="+mn-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5463540" y="2962656"/>
            <a:ext cx="3154680" cy="452628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5464017" y="7874318"/>
            <a:ext cx="3155157" cy="411480"/>
          </a:xfrm>
        </p:spPr>
        <p:txBody>
          <a:bodyPr>
            <a:noAutofit/>
          </a:bodyPr>
          <a:lstStyle>
            <a:lvl1pPr marL="0" indent="0" algn="ctr">
              <a:buNone/>
              <a:defRPr sz="2100">
                <a:latin typeface="+mj-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5463540" y="8307228"/>
            <a:ext cx="3155157" cy="411480"/>
          </a:xfrm>
        </p:spPr>
        <p:txBody>
          <a:bodyPr>
            <a:noAutofit/>
          </a:bodyPr>
          <a:lstStyle>
            <a:lvl1pPr marL="0" indent="0" algn="ctr">
              <a:buNone/>
              <a:defRPr sz="2100">
                <a:latin typeface="+mn-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9669780" y="2962656"/>
            <a:ext cx="3154680" cy="452628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9669306" y="7874318"/>
            <a:ext cx="3155157" cy="411480"/>
          </a:xfrm>
        </p:spPr>
        <p:txBody>
          <a:bodyPr>
            <a:noAutofit/>
          </a:bodyPr>
          <a:lstStyle>
            <a:lvl1pPr marL="0" indent="0" algn="ctr">
              <a:buNone/>
              <a:defRPr sz="2100">
                <a:latin typeface="+mj-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9668829" y="8307228"/>
            <a:ext cx="3155157" cy="411480"/>
          </a:xfrm>
        </p:spPr>
        <p:txBody>
          <a:bodyPr>
            <a:noAutofit/>
          </a:bodyPr>
          <a:lstStyle>
            <a:lvl1pPr marL="0" indent="0" algn="ctr">
              <a:buNone/>
              <a:defRPr sz="2100">
                <a:latin typeface="+mn-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13876020" y="2962656"/>
            <a:ext cx="3154680" cy="452628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13874118" y="7874318"/>
            <a:ext cx="3155157" cy="411480"/>
          </a:xfrm>
        </p:spPr>
        <p:txBody>
          <a:bodyPr>
            <a:noAutofit/>
          </a:bodyPr>
          <a:lstStyle>
            <a:lvl1pPr marL="0" indent="0" algn="ctr">
              <a:buNone/>
              <a:defRPr sz="2100">
                <a:latin typeface="+mj-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13873641" y="8307228"/>
            <a:ext cx="3155157" cy="411480"/>
          </a:xfrm>
        </p:spPr>
        <p:txBody>
          <a:bodyPr>
            <a:noAutofit/>
          </a:bodyPr>
          <a:lstStyle>
            <a:lvl1pPr marL="0" indent="0" algn="ctr">
              <a:buNone/>
              <a:defRPr sz="2100">
                <a:latin typeface="+mn-lt"/>
              </a:defRPr>
            </a:lvl1pPr>
            <a:lvl2pPr marL="685800" indent="0">
              <a:buNone/>
              <a:defRPr sz="2400"/>
            </a:lvl2pPr>
            <a:lvl3pPr marL="1371600" indent="0">
              <a:buNone/>
              <a:defRPr sz="2400"/>
            </a:lvl3pPr>
            <a:lvl4pPr marL="2057400" indent="0">
              <a:buNone/>
              <a:defRPr sz="2400"/>
            </a:lvl4pPr>
            <a:lvl5pPr marL="2743200" indent="0">
              <a:buNone/>
              <a:defRPr sz="2400"/>
            </a:lvl5pPr>
          </a:lstStyle>
          <a:p>
            <a:pPr lvl="0"/>
            <a:r>
              <a:rPr lang="en-US"/>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395669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8283428" cy="10287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6000"/>
            </a:lvl1p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632204" y="3058668"/>
            <a:ext cx="15773400" cy="5941218"/>
          </a:xfrm>
        </p:spPr>
        <p:txBody>
          <a:bodyPr/>
          <a:lstStyle/>
          <a:p>
            <a:r>
              <a:rPr lang="en-US"/>
              <a:t>Click icon to add SmartArt graphic</a:t>
            </a:r>
          </a:p>
        </p:txBody>
      </p:sp>
    </p:spTree>
    <p:extLst>
      <p:ext uri="{BB962C8B-B14F-4D97-AF65-F5344CB8AC3E}">
        <p14:creationId xmlns:p14="http://schemas.microsoft.com/office/powerpoint/2010/main" val="3925025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1373886" y="1165860"/>
            <a:ext cx="15540228" cy="7955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600200" y="2250433"/>
            <a:ext cx="15087600" cy="847898"/>
          </a:xfrm>
        </p:spPr>
        <p:txBody>
          <a:bodyPr/>
          <a:lstStyle>
            <a:lvl1pPr algn="ctr">
              <a:defRPr/>
            </a:lvl1pPr>
          </a:lstStyle>
          <a:p>
            <a:r>
              <a:rPr lang="en-US"/>
              <a:t>Click to edit Master title style</a:t>
            </a:r>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2485775" y="3617274"/>
            <a:ext cx="6172200" cy="411480"/>
          </a:xfrm>
        </p:spPr>
        <p:txBody>
          <a:bodyPr>
            <a:noAutofit/>
          </a:bodyPr>
          <a:lstStyle>
            <a:lvl1pPr marL="0" indent="0">
              <a:lnSpc>
                <a:spcPts val="3300"/>
              </a:lnSpc>
              <a:buNone/>
              <a:defRPr sz="2700">
                <a:solidFill>
                  <a:schemeClr val="accent3">
                    <a:lumMod val="50000"/>
                  </a:schemeClr>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2485775" y="4060607"/>
            <a:ext cx="61722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2485775" y="5351268"/>
            <a:ext cx="6172200" cy="411480"/>
          </a:xfrm>
        </p:spPr>
        <p:txBody>
          <a:bodyPr>
            <a:noAutofit/>
          </a:bodyPr>
          <a:lstStyle>
            <a:lvl1pPr marL="0" indent="0">
              <a:lnSpc>
                <a:spcPts val="3300"/>
              </a:lnSpc>
              <a:buNone/>
              <a:defRPr sz="2700">
                <a:solidFill>
                  <a:schemeClr val="accent3">
                    <a:lumMod val="50000"/>
                  </a:schemeClr>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2485775" y="5794601"/>
            <a:ext cx="61722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2485775" y="7106396"/>
            <a:ext cx="6172200" cy="411480"/>
          </a:xfrm>
        </p:spPr>
        <p:txBody>
          <a:bodyPr>
            <a:noAutofit/>
          </a:bodyPr>
          <a:lstStyle>
            <a:lvl1pPr marL="0" indent="0">
              <a:lnSpc>
                <a:spcPts val="3300"/>
              </a:lnSpc>
              <a:buNone/>
              <a:defRPr sz="2700">
                <a:solidFill>
                  <a:schemeClr val="accent3">
                    <a:lumMod val="50000"/>
                  </a:schemeClr>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2485775" y="7549728"/>
            <a:ext cx="61722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9607217" y="3617274"/>
            <a:ext cx="6172200" cy="411480"/>
          </a:xfrm>
        </p:spPr>
        <p:txBody>
          <a:bodyPr>
            <a:noAutofit/>
          </a:bodyPr>
          <a:lstStyle>
            <a:lvl1pPr marL="0" indent="0">
              <a:lnSpc>
                <a:spcPts val="3300"/>
              </a:lnSpc>
              <a:buNone/>
              <a:defRPr sz="2700">
                <a:solidFill>
                  <a:schemeClr val="accent3">
                    <a:lumMod val="50000"/>
                  </a:schemeClr>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9607217" y="4060607"/>
            <a:ext cx="61722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9607217" y="5355809"/>
            <a:ext cx="6172200" cy="411480"/>
          </a:xfrm>
        </p:spPr>
        <p:txBody>
          <a:bodyPr>
            <a:noAutofit/>
          </a:bodyPr>
          <a:lstStyle>
            <a:lvl1pPr marL="0" indent="0">
              <a:lnSpc>
                <a:spcPts val="3300"/>
              </a:lnSpc>
              <a:buNone/>
              <a:defRPr sz="2700">
                <a:solidFill>
                  <a:schemeClr val="accent3">
                    <a:lumMod val="50000"/>
                  </a:schemeClr>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9607217" y="5797704"/>
            <a:ext cx="61722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19260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1373886" y="1165860"/>
            <a:ext cx="15540228" cy="7955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600200" y="2250433"/>
            <a:ext cx="15087600" cy="847898"/>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2029968" y="5322510"/>
            <a:ext cx="4114800" cy="3429000"/>
          </a:xfrm>
        </p:spPr>
        <p:txBody>
          <a:bodyPr>
            <a:normAutofit/>
          </a:bodyPr>
          <a:lstStyle>
            <a:lvl1pPr marL="0" indent="0" algn="ctr">
              <a:lnSpc>
                <a:spcPts val="30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7139178" y="5322510"/>
            <a:ext cx="4114800" cy="3429000"/>
          </a:xfrm>
        </p:spPr>
        <p:txBody>
          <a:bodyPr>
            <a:normAutofit/>
          </a:bodyPr>
          <a:lstStyle>
            <a:lvl1pPr marL="0" indent="0" algn="ctr">
              <a:lnSpc>
                <a:spcPts val="30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12248388" y="5322510"/>
            <a:ext cx="4114800" cy="3429000"/>
          </a:xfrm>
        </p:spPr>
        <p:txBody>
          <a:bodyPr>
            <a:normAutofit/>
          </a:bodyPr>
          <a:lstStyle>
            <a:lvl1pPr marL="0" indent="0" algn="ctr">
              <a:lnSpc>
                <a:spcPts val="30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527958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2286" y="0"/>
            <a:ext cx="9272016" cy="10287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1444922" y="6106275"/>
            <a:ext cx="7699077" cy="150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879092" y="6227064"/>
            <a:ext cx="6665496" cy="1371600"/>
          </a:xfrm>
        </p:spPr>
        <p:txBody>
          <a:bodyPr anchor="ctr" anchorCtr="0">
            <a:normAutofit/>
          </a:bodyPr>
          <a:lstStyle>
            <a:lvl1pPr algn="ctr">
              <a:defRPr sz="5400"/>
            </a:lvl1pPr>
          </a:lstStyle>
          <a:p>
            <a:r>
              <a:rPr lang="en-US"/>
              <a:t>Click to edit Master title style</a:t>
            </a:r>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4572000" y="1165860"/>
            <a:ext cx="12344400" cy="795528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Contoso business plan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2286" y="0"/>
            <a:ext cx="18283428" cy="10287000"/>
          </a:xfrm>
          <a:solidFill>
            <a:schemeClr val="bg1"/>
          </a:solidFill>
        </p:spPr>
        <p:txBody>
          <a:bodyPr/>
          <a:lstStyle/>
          <a:p>
            <a:r>
              <a:rPr lang="en-US"/>
              <a:t>Click icon to add picture</a:t>
            </a:r>
          </a:p>
        </p:txBody>
      </p:sp>
      <p:sp>
        <p:nvSpPr>
          <p:cNvPr id="8" name="Rectangle 7">
            <a:extLst>
              <a:ext uri="{FF2B5EF4-FFF2-40B4-BE49-F238E27FC236}">
                <a16:creationId xmlns:a16="http://schemas.microsoft.com/office/drawing/2014/main" id="{B0F3BCA8-7FE0-4921-AE34-6F98AC0AC858}"/>
              </a:ext>
            </a:extLst>
          </p:cNvPr>
          <p:cNvSpPr/>
          <p:nvPr userDrawn="1"/>
        </p:nvSpPr>
        <p:spPr>
          <a:xfrm>
            <a:off x="9144000" y="1714500"/>
            <a:ext cx="8229600" cy="6858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algn="ctr"/>
            <a:endParaRPr lang="en-US" sz="540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9144000" y="1714500"/>
            <a:ext cx="8229600" cy="6858000"/>
          </a:xfrm>
          <a:solidFill>
            <a:schemeClr val="bg1">
              <a:alpha val="90000"/>
            </a:schemeClr>
          </a:solidFill>
        </p:spPr>
        <p:txBody>
          <a:bodyPr lIns="612648" tIns="822960" rIns="457200" anchor="t">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9944100" y="4495040"/>
            <a:ext cx="6624828" cy="3325479"/>
          </a:xfrm>
        </p:spPr>
        <p:txBody>
          <a:bodyPr>
            <a:normAutofit/>
          </a:bodyPr>
          <a:lstStyle>
            <a:lvl1pPr marL="0" indent="0">
              <a:lnSpc>
                <a:spcPts val="30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63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5400">
                <a:solidFill>
                  <a:schemeClr val="tx1"/>
                </a:solidFill>
              </a:defRPr>
            </a:lvl1pPr>
          </a:lstStyle>
          <a:p>
            <a:r>
              <a:rPr lang="en-US"/>
              <a:t>Click to edit Master title style</a:t>
            </a:r>
            <a:endParaRPr lang="en-ZA"/>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3223260" y="2990089"/>
            <a:ext cx="2743200" cy="1045328"/>
          </a:xfrm>
          <a:noFill/>
          <a:ln w="12700">
            <a:solidFill>
              <a:schemeClr val="accent3"/>
            </a:solidFill>
          </a:ln>
        </p:spPr>
        <p:txBody>
          <a:bodyPr tIns="36000" anchor="ctr" anchorCtr="1">
            <a:normAutofit/>
          </a:bodyPr>
          <a:lstStyle>
            <a:lvl1pPr marL="0" indent="0" algn="ctr">
              <a:lnSpc>
                <a:spcPct val="100000"/>
              </a:lnSpc>
              <a:buNone/>
              <a:defRPr sz="1800">
                <a:solidFill>
                  <a:schemeClr val="tx1">
                    <a:lumMod val="75000"/>
                    <a:lumOff val="25000"/>
                  </a:schemeClr>
                </a:solidFill>
                <a:latin typeface="+mj-lt"/>
              </a:defRPr>
            </a:lvl1pPr>
          </a:lstStyle>
          <a:p>
            <a:pPr lvl="0"/>
            <a:r>
              <a:rPr lang="en-US"/>
              <a:t>Item Title</a:t>
            </a:r>
            <a:endParaRPr lang="en-ZA"/>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1371599" y="4882896"/>
            <a:ext cx="1097280" cy="685800"/>
          </a:xfrm>
        </p:spPr>
        <p:txBody>
          <a:bodyPr anchor="ctr"/>
          <a:lstStyle>
            <a:lvl1pPr marL="0" indent="0" algn="ctr">
              <a:buNone/>
              <a:defRPr sz="2100" b="1">
                <a:solidFill>
                  <a:schemeClr val="tx1">
                    <a:lumMod val="65000"/>
                    <a:lumOff val="35000"/>
                  </a:schemeClr>
                </a:solidFill>
                <a:latin typeface="+mj-lt"/>
              </a:defRPr>
            </a:lvl1pPr>
          </a:lstStyle>
          <a:p>
            <a:pPr lvl="0"/>
            <a:r>
              <a:rPr lang="en-US"/>
              <a:t>Year</a:t>
            </a:r>
            <a:endParaRPr lang="en-ZA"/>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294894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4128516"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531270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649458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767646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885834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1004022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1122210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1240398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1358586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14767740"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5949628" y="504748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1371600" y="6172200"/>
            <a:ext cx="1097280" cy="685800"/>
          </a:xfrm>
        </p:spPr>
        <p:txBody>
          <a:bodyPr anchor="ctr"/>
          <a:lstStyle>
            <a:lvl1pPr marL="0" indent="0" algn="ctr">
              <a:buNone/>
              <a:defRPr sz="2100" b="1">
                <a:solidFill>
                  <a:schemeClr val="tx1">
                    <a:lumMod val="65000"/>
                    <a:lumOff val="35000"/>
                  </a:schemeClr>
                </a:solidFill>
                <a:latin typeface="+mj-lt"/>
              </a:defRPr>
            </a:lvl1pPr>
          </a:lstStyle>
          <a:p>
            <a:pPr lvl="0"/>
            <a:r>
              <a:rPr lang="en-US"/>
              <a:t>Year</a:t>
            </a:r>
            <a:endParaRPr lang="en-ZA"/>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2954873"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4128516"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5317934"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6499464"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7680995"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8862525"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10044056"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11225586"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12407117"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13588647"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14770178"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5951708" y="6350508"/>
            <a:ext cx="960120" cy="302664"/>
          </a:xfrm>
        </p:spPr>
        <p:txBody>
          <a:bodyPr>
            <a:noAutofit/>
          </a:bodyPr>
          <a:lstStyle>
            <a:lvl1pPr marL="0" indent="0" algn="ctr">
              <a:buNone/>
              <a:defRPr sz="1500">
                <a:solidFill>
                  <a:schemeClr val="tx1"/>
                </a:solidFill>
              </a:defRPr>
            </a:lvl1pPr>
          </a:lstStyle>
          <a:p>
            <a:pPr lvl="0"/>
            <a:r>
              <a:rPr lang="en-US"/>
              <a:t>MM</a:t>
            </a:r>
            <a:endParaRPr lang="en-ZA"/>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1257300" y="9534526"/>
            <a:ext cx="4114800" cy="547688"/>
          </a:xfrm>
        </p:spPr>
        <p:txBody>
          <a:bodyPr/>
          <a:lstStyle/>
          <a:p>
            <a:r>
              <a:rPr lang="en-US"/>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6057900" y="9534526"/>
            <a:ext cx="6172200" cy="547688"/>
          </a:xfrm>
        </p:spPr>
        <p:txBody>
          <a:bodyPr/>
          <a:lstStyle/>
          <a:p>
            <a:r>
              <a:rPr lang="en-US"/>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12915900" y="9534526"/>
            <a:ext cx="4114800" cy="547688"/>
          </a:xfrm>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4110640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1371600" y="1165860"/>
            <a:ext cx="15542514" cy="7955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2400300" y="2057400"/>
            <a:ext cx="7586661" cy="960120"/>
          </a:xfrm>
        </p:spPr>
        <p:txBody>
          <a:bodyPr>
            <a:noAutofit/>
          </a:bodyPr>
          <a:lstStyle>
            <a:lvl1pPr algn="l">
              <a:defRPr sz="5400"/>
            </a:lvl1pPr>
          </a:lstStyle>
          <a:p>
            <a:r>
              <a:rPr lang="en-US"/>
              <a:t>Click to edit Master title style</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2564892" y="3157538"/>
            <a:ext cx="6268212" cy="5074920"/>
          </a:xfrm>
          <a:solidFill>
            <a:schemeClr val="accent4"/>
          </a:solidFill>
        </p:spPr>
        <p:txBody>
          <a:bodyPr/>
          <a:lstStyle/>
          <a:p>
            <a:r>
              <a:rPr lang="en-US"/>
              <a:t>Click icon to add picture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9381744" y="3154680"/>
            <a:ext cx="3278124" cy="548640"/>
          </a:xfrm>
        </p:spPr>
        <p:txBody>
          <a:bodyPr anchor="b">
            <a:normAutofit/>
          </a:bodyPr>
          <a:lstStyle>
            <a:lvl1pPr marL="0" indent="0">
              <a:buNone/>
              <a:defRPr sz="2700" b="0">
                <a:solidFill>
                  <a:schemeClr val="accent3">
                    <a:lumMod val="50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9381744" y="3854196"/>
            <a:ext cx="3278124" cy="4375404"/>
          </a:xfrm>
        </p:spPr>
        <p:txBody>
          <a:bodyPr>
            <a:normAutofit/>
          </a:bodyPr>
          <a:lstStyle>
            <a:lvl1pPr marL="0" indent="0">
              <a:lnSpc>
                <a:spcPts val="3000"/>
              </a:lnSpc>
              <a:buNone/>
              <a:defRPr sz="2100"/>
            </a:lvl1pPr>
            <a:lvl2pPr marL="685800" indent="0">
              <a:buNone/>
              <a:defRPr sz="2100"/>
            </a:lvl2pPr>
            <a:lvl3pPr marL="1371600" indent="0">
              <a:buNone/>
              <a:defRPr sz="2100"/>
            </a:lvl3pPr>
            <a:lvl4pPr marL="2057400" indent="0">
              <a:buNone/>
              <a:defRPr sz="2100"/>
            </a:lvl4pPr>
            <a:lvl5pPr marL="2743200" indent="0">
              <a:buNone/>
              <a:defRPr sz="21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13071348" y="3154680"/>
            <a:ext cx="3278124" cy="548640"/>
          </a:xfrm>
        </p:spPr>
        <p:txBody>
          <a:bodyPr anchor="b">
            <a:normAutofit/>
          </a:bodyPr>
          <a:lstStyle>
            <a:lvl1pPr marL="0" indent="0">
              <a:buNone/>
              <a:defRPr sz="2700" b="0">
                <a:solidFill>
                  <a:schemeClr val="accent3">
                    <a:lumMod val="50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13071348" y="3854196"/>
            <a:ext cx="3278124" cy="4375404"/>
          </a:xfrm>
        </p:spPr>
        <p:txBody>
          <a:bodyPr>
            <a:normAutofit/>
          </a:bodyPr>
          <a:lstStyle>
            <a:lvl1pPr marL="0" indent="0">
              <a:lnSpc>
                <a:spcPts val="3000"/>
              </a:lnSpc>
              <a:buNone/>
              <a:defRPr sz="2100"/>
            </a:lvl1pPr>
            <a:lvl2pPr marL="685800" indent="0">
              <a:buNone/>
              <a:defRPr sz="2100"/>
            </a:lvl2pPr>
            <a:lvl3pPr marL="1371600" indent="0">
              <a:buNone/>
              <a:defRPr sz="2100"/>
            </a:lvl3pPr>
            <a:lvl4pPr marL="2057400" indent="0">
              <a:buNone/>
              <a:defRPr sz="2100"/>
            </a:lvl4pPr>
            <a:lvl5pPr marL="2743200" indent="0">
              <a:buNone/>
              <a:defRPr sz="2100"/>
            </a:lvl5pPr>
          </a:lstStyle>
          <a:p>
            <a:pPr lvl="0"/>
            <a:r>
              <a:rPr lang="en-US"/>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692630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1373886" y="1165860"/>
            <a:ext cx="15540228" cy="79552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906524" y="2894075"/>
            <a:ext cx="6720840" cy="960120"/>
          </a:xfrm>
        </p:spPr>
        <p:txBody>
          <a:bodyPr>
            <a:noAutofit/>
          </a:bodyPr>
          <a:lstStyle>
            <a:lvl1pPr algn="l">
              <a:defRPr sz="5400"/>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947672" y="4306824"/>
            <a:ext cx="3099816" cy="548640"/>
          </a:xfrm>
        </p:spPr>
        <p:txBody>
          <a:bodyPr anchor="b">
            <a:normAutofit/>
          </a:bodyPr>
          <a:lstStyle>
            <a:lvl1pPr marL="0" indent="0">
              <a:buNone/>
              <a:defRPr sz="2700" b="0">
                <a:solidFill>
                  <a:schemeClr val="accent3">
                    <a:lumMod val="50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947672" y="5006340"/>
            <a:ext cx="3099816" cy="3429000"/>
          </a:xfrm>
        </p:spPr>
        <p:txBody>
          <a:bodyPr>
            <a:normAutofit/>
          </a:bodyPr>
          <a:lstStyle>
            <a:lvl1pPr marL="0" indent="0">
              <a:lnSpc>
                <a:spcPts val="3000"/>
              </a:lnSpc>
              <a:buNone/>
              <a:defRPr sz="2100"/>
            </a:lvl1pPr>
            <a:lvl2pPr marL="685800" indent="0">
              <a:buNone/>
              <a:defRPr sz="2100"/>
            </a:lvl2pPr>
            <a:lvl3pPr marL="1371600" indent="0">
              <a:buNone/>
              <a:defRPr sz="2100"/>
            </a:lvl3pPr>
            <a:lvl4pPr marL="2057400" indent="0">
              <a:buNone/>
              <a:defRPr sz="2100"/>
            </a:lvl4pPr>
            <a:lvl5pPr marL="2743200" indent="0">
              <a:buNone/>
              <a:defRPr sz="21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5527548" y="4306824"/>
            <a:ext cx="3099816" cy="548640"/>
          </a:xfrm>
        </p:spPr>
        <p:txBody>
          <a:bodyPr anchor="b">
            <a:normAutofit/>
          </a:bodyPr>
          <a:lstStyle>
            <a:lvl1pPr marL="0" indent="0">
              <a:buNone/>
              <a:defRPr sz="2700" b="0">
                <a:solidFill>
                  <a:schemeClr val="accent3">
                    <a:lumMod val="50000"/>
                  </a:schemeClr>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5527548" y="5006340"/>
            <a:ext cx="3099816" cy="3429000"/>
          </a:xfrm>
        </p:spPr>
        <p:txBody>
          <a:bodyPr>
            <a:normAutofit/>
          </a:bodyPr>
          <a:lstStyle>
            <a:lvl1pPr marL="0" indent="0">
              <a:lnSpc>
                <a:spcPts val="3000"/>
              </a:lnSpc>
              <a:buNone/>
              <a:defRPr sz="2100"/>
            </a:lvl1pPr>
            <a:lvl2pPr marL="685800" indent="0">
              <a:buNone/>
              <a:defRPr sz="2100"/>
            </a:lvl2pPr>
            <a:lvl3pPr marL="1371600" indent="0">
              <a:buNone/>
              <a:defRPr sz="2100"/>
            </a:lvl3pPr>
            <a:lvl4pPr marL="2057400" indent="0">
              <a:buNone/>
              <a:defRPr sz="2100"/>
            </a:lvl4pPr>
            <a:lvl5pPr marL="2743200" indent="0">
              <a:buNone/>
              <a:defRPr sz="2100"/>
            </a:lvl5pPr>
          </a:lstStyle>
          <a:p>
            <a:pPr lvl="0"/>
            <a:r>
              <a:rPr lang="en-US"/>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9313164" y="1933956"/>
            <a:ext cx="6858000" cy="6501384"/>
          </a:xfrm>
          <a:solidFill>
            <a:schemeClr val="accent4"/>
          </a:solidFill>
        </p:spPr>
        <p:txBody>
          <a:bodyPr/>
          <a:lstStyle/>
          <a:p>
            <a:r>
              <a:rPr lang="en-US"/>
              <a:t>Click icon to add picture</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63672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259682" y="1072470"/>
            <a:ext cx="15773400" cy="960120"/>
          </a:xfrm>
        </p:spPr>
        <p:txBody>
          <a:bodyPr>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259683" y="2729484"/>
            <a:ext cx="7736681" cy="822960"/>
          </a:xfrm>
        </p:spPr>
        <p:txBody>
          <a:bodyPr anchor="ctr" anchorCtr="0">
            <a:normAutofit/>
          </a:bodyPr>
          <a:lstStyle>
            <a:lvl1pPr marL="0" indent="0">
              <a:buNone/>
              <a:defRPr sz="24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259683" y="3579876"/>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9258300" y="2729484"/>
            <a:ext cx="7774782" cy="822960"/>
          </a:xfrm>
        </p:spPr>
        <p:txBody>
          <a:bodyPr anchor="ctr" anchorCtr="0">
            <a:normAutofit/>
          </a:bodyPr>
          <a:lstStyle>
            <a:lvl1pPr marL="0" indent="0">
              <a:buNone/>
              <a:defRPr sz="24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9258300" y="3579876"/>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910057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257300" y="2304288"/>
            <a:ext cx="15773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540187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2286" y="0"/>
            <a:ext cx="18283428" cy="10287000"/>
          </a:xfrm>
          <a:solidFill>
            <a:schemeClr val="bg1"/>
          </a:solidFill>
        </p:spPr>
        <p:txBody>
          <a:bodyPr/>
          <a:lstStyle/>
          <a:p>
            <a:r>
              <a:rPr lang="en-US"/>
              <a:t>Click icon to add picture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777365" y="2817145"/>
            <a:ext cx="6858000" cy="1408814"/>
          </a:xfrm>
        </p:spPr>
        <p:txBody>
          <a:bodyPr/>
          <a:lstStyle/>
          <a:p>
            <a:r>
              <a:rPr lang="en-US"/>
              <a:t>Click to edit Master title style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777365" y="4776224"/>
            <a:ext cx="68580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777365" y="4332891"/>
            <a:ext cx="6858000" cy="411480"/>
          </a:xfrm>
        </p:spPr>
        <p:txBody>
          <a:bodyPr>
            <a:noAutofit/>
          </a:bodyPr>
          <a:lstStyle>
            <a:lvl1pPr marL="0" indent="0">
              <a:lnSpc>
                <a:spcPts val="3300"/>
              </a:lnSpc>
              <a:buNone/>
              <a:defRPr sz="2700">
                <a:solidFill>
                  <a:schemeClr val="accent2"/>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777365" y="6510218"/>
            <a:ext cx="6858000" cy="1097280"/>
          </a:xfrm>
        </p:spPr>
        <p:txBody>
          <a:bodyPr>
            <a:normAutofit/>
          </a:bodyPr>
          <a:lstStyle>
            <a:lvl1pPr marL="0" indent="0">
              <a:lnSpc>
                <a:spcPts val="3300"/>
              </a:lnSpc>
              <a:buNone/>
              <a:defRPr sz="2100"/>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777365" y="6066885"/>
            <a:ext cx="6858000" cy="411480"/>
          </a:xfrm>
        </p:spPr>
        <p:txBody>
          <a:bodyPr>
            <a:noAutofit/>
          </a:bodyPr>
          <a:lstStyle>
            <a:lvl1pPr marL="0" indent="0">
              <a:lnSpc>
                <a:spcPts val="3300"/>
              </a:lnSpc>
              <a:buNone/>
              <a:defRPr sz="2700">
                <a:solidFill>
                  <a:schemeClr val="accent2"/>
                </a:solidFill>
                <a:latin typeface="+mj-lt"/>
              </a:defRPr>
            </a:lvl1pPr>
            <a:lvl2pPr marL="685800" indent="0">
              <a:lnSpc>
                <a:spcPts val="3300"/>
              </a:lnSpc>
              <a:buNone/>
              <a:defRPr sz="2400"/>
            </a:lvl2pPr>
            <a:lvl3pPr marL="1371600" indent="0">
              <a:lnSpc>
                <a:spcPts val="3300"/>
              </a:lnSpc>
              <a:buNone/>
              <a:defRPr sz="2400"/>
            </a:lvl3pPr>
            <a:lvl4pPr marL="2057400" indent="0">
              <a:lnSpc>
                <a:spcPts val="3300"/>
              </a:lnSpc>
              <a:buNone/>
              <a:defRPr sz="2400"/>
            </a:lvl4pPr>
            <a:lvl5pPr marL="2743200" indent="0">
              <a:lnSpc>
                <a:spcPts val="3300"/>
              </a:lnSpc>
              <a:buNone/>
              <a:defRPr sz="2400"/>
            </a:lvl5pPr>
          </a:lstStyle>
          <a:p>
            <a:pPr lvl="0"/>
            <a:r>
              <a:rPr lang="en-US"/>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2286" y="0"/>
            <a:ext cx="18283428" cy="10287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6099048" y="0"/>
            <a:ext cx="6089904" cy="10287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086600" y="3675888"/>
            <a:ext cx="4114800" cy="960120"/>
          </a:xfrm>
        </p:spPr>
        <p:txBody>
          <a:bodyPr>
            <a:noAutofit/>
          </a:bodyPr>
          <a:lstStyle>
            <a:lvl1pPr algn="ctr">
              <a:defRPr sz="54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7086600" y="5349240"/>
            <a:ext cx="4114800" cy="3977640"/>
          </a:xfrm>
        </p:spPr>
        <p:txBody>
          <a:bodyPr>
            <a:normAutofit/>
          </a:bodyPr>
          <a:lstStyle>
            <a:lvl1pPr marL="0" indent="0" algn="ctr">
              <a:buNone/>
              <a:defRPr sz="2700"/>
            </a:lvl1pPr>
            <a:lvl2pPr marL="685800" indent="0">
              <a:buNone/>
              <a:defRPr sz="2700"/>
            </a:lvl2pPr>
            <a:lvl3pPr marL="1371600" indent="0">
              <a:buNone/>
              <a:defRPr sz="2700"/>
            </a:lvl3pPr>
            <a:lvl4pPr marL="2057400" indent="0">
              <a:buNone/>
              <a:defRPr sz="2700"/>
            </a:lvl4pPr>
            <a:lvl5pPr marL="2743200" indent="0">
              <a:buNone/>
              <a:defRPr sz="27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804356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hoto Bottom Ba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3ABF745-2ABF-0042-AA8E-86F819B4A595}"/>
              </a:ext>
            </a:extLst>
          </p:cNvPr>
          <p:cNvCxnSpPr>
            <a:cxnSpLocks/>
          </p:cNvCxnSpPr>
          <p:nvPr userDrawn="1"/>
        </p:nvCxnSpPr>
        <p:spPr>
          <a:xfrm flipV="1">
            <a:off x="-2" y="9249848"/>
            <a:ext cx="18288006" cy="2"/>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sp>
        <p:nvSpPr>
          <p:cNvPr id="8" name="Rectangle 7">
            <a:extLst>
              <a:ext uri="{FF2B5EF4-FFF2-40B4-BE49-F238E27FC236}">
                <a16:creationId xmlns:a16="http://schemas.microsoft.com/office/drawing/2014/main" id="{0C145852-A782-B947-A6D2-8182EFE414D9}"/>
              </a:ext>
            </a:extLst>
          </p:cNvPr>
          <p:cNvSpPr/>
          <p:nvPr userDrawn="1"/>
        </p:nvSpPr>
        <p:spPr>
          <a:xfrm rot="5400000">
            <a:off x="8690112" y="689114"/>
            <a:ext cx="914400" cy="182813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a:xfrm>
            <a:off x="8813929" y="3361272"/>
            <a:ext cx="8308088" cy="1533300"/>
          </a:xfrm>
        </p:spPr>
        <p:txBody>
          <a:bodyPr>
            <a:normAutofit/>
          </a:bodyPr>
          <a:lstStyle>
            <a:lvl1pPr>
              <a:defRPr sz="7200"/>
            </a:lvl1pPr>
          </a:lstStyle>
          <a:p>
            <a:r>
              <a:rPr lang="en-US"/>
              <a:t>Click to edit Master title style</a:t>
            </a:r>
          </a:p>
        </p:txBody>
      </p:sp>
      <p:sp>
        <p:nvSpPr>
          <p:cNvPr id="3" name="Content Placeholder 2"/>
          <p:cNvSpPr>
            <a:spLocks noGrp="1"/>
          </p:cNvSpPr>
          <p:nvPr>
            <p:ph idx="1"/>
          </p:nvPr>
        </p:nvSpPr>
        <p:spPr>
          <a:xfrm>
            <a:off x="8813929" y="4994353"/>
            <a:ext cx="8308088" cy="2567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E5758210-9756-B040-95F5-C5F9034FA837}"/>
              </a:ext>
            </a:extLst>
          </p:cNvPr>
          <p:cNvSpPr txBox="1">
            <a:spLocks/>
          </p:cNvSpPr>
          <p:nvPr userDrawn="1"/>
        </p:nvSpPr>
        <p:spPr>
          <a:xfrm>
            <a:off x="16462658" y="9642289"/>
            <a:ext cx="1694004" cy="547688"/>
          </a:xfrm>
          <a:prstGeom prst="rect">
            <a:avLst/>
          </a:prstGeom>
        </p:spPr>
        <p:txBody>
          <a:bodyPr vert="horz" lIns="182880" tIns="91440" rIns="182880" bIns="91440" rtlCol="0" anchor="ctr"/>
          <a:lstStyle>
            <a:defPPr>
              <a:defRPr lang="en-US"/>
            </a:defPPr>
            <a:lvl1pPr marL="0" algn="r" defTabSz="457200" rtl="0" eaLnBrk="1" latinLnBrk="0" hangingPunct="1">
              <a:defRPr sz="1000" kern="1200">
                <a:solidFill>
                  <a:srgbClr val="165C7D"/>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4F1544-3B5B-5146-8BB1-39A5A8961D62}" type="slidenum">
              <a:rPr lang="en-US" sz="2000" smtClean="0">
                <a:solidFill>
                  <a:schemeClr val="bg1"/>
                </a:solidFill>
              </a:rPr>
              <a:t>‹#›</a:t>
            </a:fld>
            <a:endParaRPr lang="en-US" sz="2000">
              <a:solidFill>
                <a:schemeClr val="bg1"/>
              </a:solidFill>
            </a:endParaRPr>
          </a:p>
        </p:txBody>
      </p:sp>
      <p:pic>
        <p:nvPicPr>
          <p:cNvPr id="10" name="Picture 9">
            <a:extLst>
              <a:ext uri="{FF2B5EF4-FFF2-40B4-BE49-F238E27FC236}">
                <a16:creationId xmlns:a16="http://schemas.microsoft.com/office/drawing/2014/main" id="{620224B4-3B72-214F-BFA6-F59DAC36E65A}"/>
              </a:ext>
            </a:extLst>
          </p:cNvPr>
          <p:cNvPicPr>
            <a:picLocks noChangeAspect="1"/>
          </p:cNvPicPr>
          <p:nvPr userDrawn="1"/>
        </p:nvPicPr>
        <p:blipFill>
          <a:blip r:embed="rId2"/>
          <a:srcRect/>
          <a:stretch/>
        </p:blipFill>
        <p:spPr>
          <a:xfrm>
            <a:off x="230854" y="9495349"/>
            <a:ext cx="668900" cy="668900"/>
          </a:xfrm>
          <a:prstGeom prst="rect">
            <a:avLst/>
          </a:prstGeom>
        </p:spPr>
      </p:pic>
      <p:sp>
        <p:nvSpPr>
          <p:cNvPr id="5" name="Picture Placeholder 4">
            <a:extLst>
              <a:ext uri="{FF2B5EF4-FFF2-40B4-BE49-F238E27FC236}">
                <a16:creationId xmlns:a16="http://schemas.microsoft.com/office/drawing/2014/main" id="{BA06F3EE-D5A8-F541-AD67-26ABA393BEA1}"/>
              </a:ext>
            </a:extLst>
          </p:cNvPr>
          <p:cNvSpPr>
            <a:spLocks noGrp="1"/>
          </p:cNvSpPr>
          <p:nvPr>
            <p:ph type="pic" sz="quarter" idx="10"/>
          </p:nvPr>
        </p:nvSpPr>
        <p:spPr>
          <a:xfrm>
            <a:off x="-1" y="3361272"/>
            <a:ext cx="8123276" cy="4200120"/>
          </a:xfrm>
        </p:spPr>
        <p:txBody>
          <a:bodyPr/>
          <a:lstStyle/>
          <a:p>
            <a:endParaRPr lang="en-US"/>
          </a:p>
        </p:txBody>
      </p:sp>
      <p:sp>
        <p:nvSpPr>
          <p:cNvPr id="11" name="Rectangle 10">
            <a:extLst>
              <a:ext uri="{FF2B5EF4-FFF2-40B4-BE49-F238E27FC236}">
                <a16:creationId xmlns:a16="http://schemas.microsoft.com/office/drawing/2014/main" id="{31646FC2-7D09-424B-A8FE-66A3D7271025}"/>
              </a:ext>
            </a:extLst>
          </p:cNvPr>
          <p:cNvSpPr/>
          <p:nvPr userDrawn="1"/>
        </p:nvSpPr>
        <p:spPr>
          <a:xfrm>
            <a:off x="1" y="2868892"/>
            <a:ext cx="3900488" cy="49238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2944801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2E65-D2E8-F541-B579-45F33C8E8D9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3B7373C-AE48-614E-B9B0-1AE5B022851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B6EA77A-5E76-7C44-8DCF-7B2F4DC00700}"/>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22CD75D9-8B0A-C741-9958-79AD64376730}"/>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86E3CBB2-3DA6-0E40-BDEC-EA2C30D13777}"/>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296034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Contoso business plan</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3BCA-DE5F-9B4B-BC3D-4BFDF2BD5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EA69E-3639-084F-9AE9-90E80695B6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565F7-84C6-504D-9BD2-B2DDADD57992}"/>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9F70DE7D-7D2F-2249-B5F9-C399DD66FF2C}"/>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5D22EDB7-76F9-524C-850A-F20F11B8D1EA}"/>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1186673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81A8-95A9-B54F-A7B5-2C315600A82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848A84F-0ADE-BF43-BC53-DAC4A70B1E7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E3196-2218-3E42-B618-2D6408C6D283}"/>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B8B40BB8-65A0-C446-AB81-3CD309D75B83}"/>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B88D006D-6C3B-A240-8F68-B7B314D6A7F4}"/>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24649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C40E-8FAE-9845-B746-2AC32F8EC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690E82-A422-2243-A92E-A97DB4F7FEA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C93FF5-6825-984D-B9DC-4A400861348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F7489-954D-034A-8997-0615068E2848}"/>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1F8DBBC4-CB04-9148-9E5E-B6BF4B2F32C7}"/>
              </a:ext>
            </a:extLst>
          </p:cNvPr>
          <p:cNvSpPr>
            <a:spLocks noGrp="1"/>
          </p:cNvSpPr>
          <p:nvPr>
            <p:ph type="ftr" sz="quarter" idx="11"/>
          </p:nvPr>
        </p:nvSpPr>
        <p:spPr/>
        <p:txBody>
          <a:bodyPr/>
          <a:lstStyle/>
          <a:p>
            <a:r>
              <a:rPr lang="en-US"/>
              <a:t>Contoso business plan</a:t>
            </a:r>
          </a:p>
        </p:txBody>
      </p:sp>
      <p:sp>
        <p:nvSpPr>
          <p:cNvPr id="7" name="Slide Number Placeholder 6">
            <a:extLst>
              <a:ext uri="{FF2B5EF4-FFF2-40B4-BE49-F238E27FC236}">
                <a16:creationId xmlns:a16="http://schemas.microsoft.com/office/drawing/2014/main" id="{6421784E-4C82-0F48-A1A1-D6E2E62CAEBE}"/>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868855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81F5-13F1-6C40-BC1F-AB0E548E04E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99CEC3-8BFB-AC44-B560-A93685B0063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D6634-7969-1446-AE95-2C74FF87EBF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16BFE-7A43-0240-BE0F-BF499182483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62F33FC-7454-C947-A7DD-7EF4ECB5679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51D190-828E-3D42-A47E-51A2DCD6EF48}"/>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B07361EF-E927-864E-B7DA-63DD30A8321B}"/>
              </a:ext>
            </a:extLst>
          </p:cNvPr>
          <p:cNvSpPr>
            <a:spLocks noGrp="1"/>
          </p:cNvSpPr>
          <p:nvPr>
            <p:ph type="ftr" sz="quarter" idx="11"/>
          </p:nvPr>
        </p:nvSpPr>
        <p:spPr/>
        <p:txBody>
          <a:bodyPr/>
          <a:lstStyle/>
          <a:p>
            <a:r>
              <a:rPr lang="en-US"/>
              <a:t>Contoso business plan</a:t>
            </a:r>
          </a:p>
        </p:txBody>
      </p:sp>
      <p:sp>
        <p:nvSpPr>
          <p:cNvPr id="9" name="Slide Number Placeholder 8">
            <a:extLst>
              <a:ext uri="{FF2B5EF4-FFF2-40B4-BE49-F238E27FC236}">
                <a16:creationId xmlns:a16="http://schemas.microsoft.com/office/drawing/2014/main" id="{CD4D48EB-C9D9-B141-B378-79AE7A551AA6}"/>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3471911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110D-2073-A341-BA66-40816F42EB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671A9-EA9D-7142-A813-AE2FD18B8018}"/>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7F00BDE3-2CE4-7944-B028-C708146F1946}"/>
              </a:ext>
            </a:extLst>
          </p:cNvPr>
          <p:cNvSpPr>
            <a:spLocks noGrp="1"/>
          </p:cNvSpPr>
          <p:nvPr>
            <p:ph type="ftr" sz="quarter" idx="11"/>
          </p:nvPr>
        </p:nvSpPr>
        <p:spPr/>
        <p:txBody>
          <a:bodyPr/>
          <a:lstStyle/>
          <a:p>
            <a:r>
              <a:rPr lang="en-US"/>
              <a:t>Contoso business plan</a:t>
            </a:r>
          </a:p>
        </p:txBody>
      </p:sp>
      <p:sp>
        <p:nvSpPr>
          <p:cNvPr id="5" name="Slide Number Placeholder 4">
            <a:extLst>
              <a:ext uri="{FF2B5EF4-FFF2-40B4-BE49-F238E27FC236}">
                <a16:creationId xmlns:a16="http://schemas.microsoft.com/office/drawing/2014/main" id="{872E196A-F2FE-8149-BF78-75F708DB02E5}"/>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2025465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05A40-C51C-0146-870F-8D3FFC8CDF8E}"/>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C1E739D4-B3E9-2C4E-9FAA-81FBCDA8F6DE}"/>
              </a:ext>
            </a:extLst>
          </p:cNvPr>
          <p:cNvSpPr>
            <a:spLocks noGrp="1"/>
          </p:cNvSpPr>
          <p:nvPr>
            <p:ph type="ftr" sz="quarter" idx="11"/>
          </p:nvPr>
        </p:nvSpPr>
        <p:spPr/>
        <p:txBody>
          <a:bodyPr/>
          <a:lstStyle/>
          <a:p>
            <a:r>
              <a:rPr lang="en-US"/>
              <a:t>Contoso business plan</a:t>
            </a:r>
          </a:p>
        </p:txBody>
      </p:sp>
      <p:sp>
        <p:nvSpPr>
          <p:cNvPr id="4" name="Slide Number Placeholder 3">
            <a:extLst>
              <a:ext uri="{FF2B5EF4-FFF2-40B4-BE49-F238E27FC236}">
                <a16:creationId xmlns:a16="http://schemas.microsoft.com/office/drawing/2014/main" id="{8E7AD9EC-CD64-CD40-A57D-47E5DFE734CA}"/>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51792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CDCD-7304-1E4B-A15A-FB023ED6B6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33B1FA1-9830-454B-A486-A717431008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381089-88B1-7749-AF5D-40203E265E3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98384A-E644-1B4A-BFD2-76850D8330B6}"/>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E5BE5C84-BD32-2349-B91B-45EDF76442D2}"/>
              </a:ext>
            </a:extLst>
          </p:cNvPr>
          <p:cNvSpPr>
            <a:spLocks noGrp="1"/>
          </p:cNvSpPr>
          <p:nvPr>
            <p:ph type="ftr" sz="quarter" idx="11"/>
          </p:nvPr>
        </p:nvSpPr>
        <p:spPr/>
        <p:txBody>
          <a:bodyPr/>
          <a:lstStyle/>
          <a:p>
            <a:r>
              <a:rPr lang="en-US"/>
              <a:t>Contoso business plan</a:t>
            </a:r>
          </a:p>
        </p:txBody>
      </p:sp>
      <p:sp>
        <p:nvSpPr>
          <p:cNvPr id="7" name="Slide Number Placeholder 6">
            <a:extLst>
              <a:ext uri="{FF2B5EF4-FFF2-40B4-BE49-F238E27FC236}">
                <a16:creationId xmlns:a16="http://schemas.microsoft.com/office/drawing/2014/main" id="{679E539F-4B46-6448-86BF-7E799758A90C}"/>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1776454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021B-62EC-374C-AFEE-D63F82EDCA4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395543C-6AAC-0046-B991-5B05671AC88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86709E2-78E9-8644-93EE-AC21D438A14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09CF922-9F07-7D4E-B058-E847C1796FB8}"/>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D31A52A9-6131-3246-A6E8-0BCF02427913}"/>
              </a:ext>
            </a:extLst>
          </p:cNvPr>
          <p:cNvSpPr>
            <a:spLocks noGrp="1"/>
          </p:cNvSpPr>
          <p:nvPr>
            <p:ph type="ftr" sz="quarter" idx="11"/>
          </p:nvPr>
        </p:nvSpPr>
        <p:spPr/>
        <p:txBody>
          <a:bodyPr/>
          <a:lstStyle/>
          <a:p>
            <a:r>
              <a:rPr lang="en-US"/>
              <a:t>Contoso business plan</a:t>
            </a:r>
          </a:p>
        </p:txBody>
      </p:sp>
      <p:sp>
        <p:nvSpPr>
          <p:cNvPr id="7" name="Slide Number Placeholder 6">
            <a:extLst>
              <a:ext uri="{FF2B5EF4-FFF2-40B4-BE49-F238E27FC236}">
                <a16:creationId xmlns:a16="http://schemas.microsoft.com/office/drawing/2014/main" id="{99E61256-F53B-3540-B1B8-1E3AAFD7E703}"/>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982977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2CAC-1F42-BC44-9288-F64C460303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E9B23-8308-5F44-89AE-356B75DF1D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FBDE4-CD54-664C-8C0E-767789732723}"/>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C24A2D0F-2386-7B4A-80CF-2CB1B96352D0}"/>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EE1953BA-FA5E-A740-91CF-D825D0D1100F}"/>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2192950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9957C-B449-B34E-B320-BCE5F0C3682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E985E7-3736-A34C-BD2B-97378672143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D8364-3E35-2D48-AD1A-5AF74075B9A4}"/>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F557531-BC2B-E546-A9B0-B739E4D0A52C}"/>
              </a:ext>
            </a:extLst>
          </p:cNvPr>
          <p:cNvSpPr>
            <a:spLocks noGrp="1"/>
          </p:cNvSpPr>
          <p:nvPr>
            <p:ph type="ftr" sz="quarter" idx="11"/>
          </p:nvPr>
        </p:nvSpPr>
        <p:spPr/>
        <p:txBody>
          <a:bodyPr/>
          <a:lstStyle/>
          <a:p>
            <a:r>
              <a:rPr lang="en-US"/>
              <a:t>Contoso business plan</a:t>
            </a:r>
          </a:p>
        </p:txBody>
      </p:sp>
      <p:sp>
        <p:nvSpPr>
          <p:cNvPr id="6" name="Slide Number Placeholder 5">
            <a:extLst>
              <a:ext uri="{FF2B5EF4-FFF2-40B4-BE49-F238E27FC236}">
                <a16:creationId xmlns:a16="http://schemas.microsoft.com/office/drawing/2014/main" id="{9D736604-F8A5-A14D-A298-D519FF43F618}"/>
              </a:ext>
            </a:extLst>
          </p:cNvPr>
          <p:cNvSpPr>
            <a:spLocks noGrp="1"/>
          </p:cNvSpPr>
          <p:nvPr>
            <p:ph type="sldNum" sz="quarter" idx="12"/>
          </p:nvPr>
        </p:nvSpPr>
        <p:spPr/>
        <p:txBody>
          <a:bodyPr/>
          <a:lstStyle/>
          <a:p>
            <a:fld id="{8AEBA3CE-EB2D-9441-B605-D618B259E068}" type="slidenum">
              <a:rPr lang="en-US" smtClean="0"/>
              <a:t>‹#›</a:t>
            </a:fld>
            <a:endParaRPr lang="en-US"/>
          </a:p>
        </p:txBody>
      </p:sp>
    </p:spTree>
    <p:extLst>
      <p:ext uri="{BB962C8B-B14F-4D97-AF65-F5344CB8AC3E}">
        <p14:creationId xmlns:p14="http://schemas.microsoft.com/office/powerpoint/2010/main" val="154582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r>
              <a:rPr lang="en-US"/>
              <a:t>Contoso business plan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20XX</a:t>
            </a:r>
          </a:p>
        </p:txBody>
      </p:sp>
      <p:sp>
        <p:nvSpPr>
          <p:cNvPr id="8" name="Footer Placeholder 7"/>
          <p:cNvSpPr>
            <a:spLocks noGrp="1"/>
          </p:cNvSpPr>
          <p:nvPr>
            <p:ph type="ftr" sz="quarter" idx="11"/>
          </p:nvPr>
        </p:nvSpPr>
        <p:spPr/>
        <p:txBody>
          <a:bodyPr/>
          <a:lstStyle/>
          <a:p>
            <a:r>
              <a:rPr lang="en-US"/>
              <a:t>Contoso business plan</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20XX</a:t>
            </a:r>
          </a:p>
        </p:txBody>
      </p:sp>
      <p:sp>
        <p:nvSpPr>
          <p:cNvPr id="4" name="Footer Placeholder 3"/>
          <p:cNvSpPr>
            <a:spLocks noGrp="1"/>
          </p:cNvSpPr>
          <p:nvPr>
            <p:ph type="ftr" sz="quarter" idx="11"/>
          </p:nvPr>
        </p:nvSpPr>
        <p:spPr/>
        <p:txBody>
          <a:bodyPr/>
          <a:lstStyle/>
          <a:p>
            <a:r>
              <a:rPr lang="en-US"/>
              <a:t>Contoso business plan</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p>
        </p:txBody>
      </p:sp>
      <p:sp>
        <p:nvSpPr>
          <p:cNvPr id="3" name="Footer Placeholder 2"/>
          <p:cNvSpPr>
            <a:spLocks noGrp="1"/>
          </p:cNvSpPr>
          <p:nvPr>
            <p:ph type="ftr" sz="quarter" idx="11"/>
          </p:nvPr>
        </p:nvSpPr>
        <p:spPr/>
        <p:txBody>
          <a:bodyPr/>
          <a:lstStyle/>
          <a:p>
            <a:r>
              <a:rPr lang="en-US"/>
              <a:t>Contoso business plan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r>
              <a:rPr lang="en-US"/>
              <a:t>Contoso business plan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r>
              <a:rPr lang="en-US"/>
              <a:t>Contoso business plan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Contoso business plan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6" r:id="rId2"/>
    <p:sldLayoutId id="2147483690" r:id="rId3"/>
    <p:sldLayoutId id="2147483695" r:id="rId4"/>
    <p:sldLayoutId id="2147483692" r:id="rId5"/>
    <p:sldLayoutId id="2147483685" r:id="rId6"/>
    <p:sldLayoutId id="2147483697" r:id="rId7"/>
    <p:sldLayoutId id="2147483677" r:id="rId8"/>
    <p:sldLayoutId id="2147483678" r:id="rId9"/>
    <p:sldLayoutId id="2147483679" r:id="rId10"/>
    <p:sldLayoutId id="2147483680" r:id="rId11"/>
    <p:sldLayoutId id="214748369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1257300" y="1060544"/>
            <a:ext cx="15773400" cy="9601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500">
                <a:solidFill>
                  <a:schemeClr val="tx1">
                    <a:lumMod val="50000"/>
                    <a:lumOff val="50000"/>
                  </a:schemeClr>
                </a:solidFill>
              </a:defRPr>
            </a:lvl1pPr>
          </a:lstStyle>
          <a:p>
            <a:r>
              <a:rPr lang="en-US"/>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500">
                <a:solidFill>
                  <a:schemeClr val="tx1">
                    <a:lumMod val="50000"/>
                    <a:lumOff val="50000"/>
                  </a:schemeClr>
                </a:solidFill>
              </a:defRPr>
            </a:lvl1pPr>
          </a:lstStyle>
          <a:p>
            <a:r>
              <a:rPr lang="en-US"/>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500">
                <a:solidFill>
                  <a:schemeClr val="tx1">
                    <a:lumMod val="50000"/>
                    <a:lumOff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 id="2147483676" r:id="rId16"/>
  </p:sldLayoutIdLst>
  <p:hf sldNum="0" hdr="0" ftr="0" dt="0"/>
  <p:txStyles>
    <p:titleStyle>
      <a:lvl1pPr algn="l" defTabSz="13716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5760" userDrawn="1">
          <p15:clr>
            <a:srgbClr val="F26B43"/>
          </p15:clr>
        </p15:guide>
        <p15:guide id="3" pos="2880" userDrawn="1">
          <p15:clr>
            <a:srgbClr val="F26B43"/>
          </p15:clr>
        </p15:guide>
        <p15:guide id="4" pos="8640" userDrawn="1">
          <p15:clr>
            <a:srgbClr val="F26B43"/>
          </p15:clr>
        </p15:guide>
        <p15:guide id="5" pos="7776" userDrawn="1">
          <p15:clr>
            <a:srgbClr val="5ACBF0"/>
          </p15:clr>
        </p15:guide>
        <p15:guide id="6"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4FB995-4E83-3843-904F-8A34CFA7C47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E6749E-203A-F646-8FB8-A94F3F8098D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D3EF4-9557-B94B-99FA-E18176332EC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B64BF06A-F0DD-E947-92CF-801808224E7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Contoso business plan</a:t>
            </a:r>
          </a:p>
        </p:txBody>
      </p:sp>
      <p:sp>
        <p:nvSpPr>
          <p:cNvPr id="6" name="Slide Number Placeholder 5">
            <a:extLst>
              <a:ext uri="{FF2B5EF4-FFF2-40B4-BE49-F238E27FC236}">
                <a16:creationId xmlns:a16="http://schemas.microsoft.com/office/drawing/2014/main" id="{ED43ADED-7C11-E44B-B2E2-05B75B827CC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EBA3CE-EB2D-9441-B605-D618B259E068}" type="slidenum">
              <a:rPr lang="en-US" smtClean="0"/>
              <a:t>‹#›</a:t>
            </a:fld>
            <a:endParaRPr lang="en-US"/>
          </a:p>
        </p:txBody>
      </p:sp>
    </p:spTree>
    <p:extLst>
      <p:ext uri="{BB962C8B-B14F-4D97-AF65-F5344CB8AC3E}">
        <p14:creationId xmlns:p14="http://schemas.microsoft.com/office/powerpoint/2010/main" val="35036451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hyperlink" Target="mailto:cvocalan@hawaiipca.net" TargetMode="External"/><Relationship Id="rId7" Type="http://schemas.openxmlformats.org/officeDocument/2006/relationships/hyperlink" Target="mailto:dgomes@hawaiipca.net" TargetMode="External"/><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mailto:nkarkada@hawaiipca.net" TargetMode="External"/><Relationship Id="rId11" Type="http://schemas.openxmlformats.org/officeDocument/2006/relationships/image" Target="../media/image20.jpeg"/><Relationship Id="rId5" Type="http://schemas.openxmlformats.org/officeDocument/2006/relationships/hyperlink" Target="mailto:jvalera@hawaiipca.net" TargetMode="External"/><Relationship Id="rId10" Type="http://schemas.openxmlformats.org/officeDocument/2006/relationships/image" Target="../media/image19.png"/><Relationship Id="rId4" Type="http://schemas.openxmlformats.org/officeDocument/2006/relationships/hyperlink" Target="mailto:jdomingo@hawaiipca.net" TargetMode="External"/><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847" r="19893"/>
          <a:stretch>
            <a:fillRect/>
          </a:stretch>
        </p:blipFill>
        <p:spPr>
          <a:xfrm>
            <a:off x="9136187" y="-8345"/>
            <a:ext cx="9151813" cy="10287000"/>
          </a:xfrm>
          <a:prstGeom prst="rect">
            <a:avLst/>
          </a:prstGeom>
        </p:spPr>
      </p:pic>
      <p:grpSp>
        <p:nvGrpSpPr>
          <p:cNvPr id="6" name="Group 6"/>
          <p:cNvGrpSpPr/>
          <p:nvPr/>
        </p:nvGrpSpPr>
        <p:grpSpPr>
          <a:xfrm>
            <a:off x="15496852" y="182357"/>
            <a:ext cx="2339075" cy="233907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EBF7E"/>
            </a:solidFill>
          </p:spPr>
          <p:txBody>
            <a:bodyPr/>
            <a:lstStyle/>
            <a:p>
              <a:endParaRPr lang="en-US"/>
            </a:p>
          </p:txBody>
        </p:sp>
      </p:grpSp>
      <p:sp>
        <p:nvSpPr>
          <p:cNvPr id="10" name="TextBox 10"/>
          <p:cNvSpPr txBox="1"/>
          <p:nvPr/>
        </p:nvSpPr>
        <p:spPr>
          <a:xfrm>
            <a:off x="1028700" y="7327242"/>
            <a:ext cx="5119609" cy="1320403"/>
          </a:xfrm>
          <a:prstGeom prst="rect">
            <a:avLst/>
          </a:prstGeom>
        </p:spPr>
        <p:txBody>
          <a:bodyPr lIns="0" tIns="0" rIns="0" bIns="0" rtlCol="0" anchor="t">
            <a:spAutoFit/>
          </a:bodyPr>
          <a:lstStyle/>
          <a:p>
            <a:pPr>
              <a:lnSpc>
                <a:spcPts val="2700"/>
              </a:lnSpc>
            </a:pPr>
            <a:r>
              <a:rPr lang="en-US" sz="1687">
                <a:solidFill>
                  <a:srgbClr val="FFFFFF"/>
                </a:solidFill>
                <a:latin typeface="Nunito Sans Regular"/>
              </a:rPr>
              <a:t>Cristina Vocalan</a:t>
            </a:r>
          </a:p>
          <a:p>
            <a:pPr>
              <a:lnSpc>
                <a:spcPts val="2700"/>
              </a:lnSpc>
            </a:pPr>
            <a:r>
              <a:rPr lang="en-US" sz="1687">
                <a:solidFill>
                  <a:srgbClr val="FFFFFF"/>
                </a:solidFill>
                <a:latin typeface="Nunito Sans Regular"/>
              </a:rPr>
              <a:t>Jennifer Valera</a:t>
            </a:r>
          </a:p>
          <a:p>
            <a:pPr>
              <a:lnSpc>
                <a:spcPts val="2700"/>
              </a:lnSpc>
            </a:pPr>
            <a:r>
              <a:rPr lang="en-US" sz="1687">
                <a:solidFill>
                  <a:srgbClr val="FFFFFF"/>
                </a:solidFill>
                <a:latin typeface="Nunito Sans Regular"/>
              </a:rPr>
              <a:t>Jermy Domingo</a:t>
            </a:r>
          </a:p>
          <a:p>
            <a:pPr>
              <a:lnSpc>
                <a:spcPts val="2700"/>
              </a:lnSpc>
            </a:pPr>
            <a:r>
              <a:rPr lang="en-US" sz="1687">
                <a:solidFill>
                  <a:srgbClr val="FFFFFF"/>
                </a:solidFill>
                <a:latin typeface="Nunito Sans Regular"/>
              </a:rPr>
              <a:t>Navya Karkada</a:t>
            </a:r>
          </a:p>
        </p:txBody>
      </p:sp>
      <p:pic>
        <p:nvPicPr>
          <p:cNvPr id="13" name="Picture 12" descr="Close up of leaf">
            <a:extLst>
              <a:ext uri="{FF2B5EF4-FFF2-40B4-BE49-F238E27FC236}">
                <a16:creationId xmlns:a16="http://schemas.microsoft.com/office/drawing/2014/main" id="{21B966E5-A9D6-36C3-0E6C-F581A6460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45"/>
            <a:ext cx="9308123" cy="10287000"/>
          </a:xfrm>
          <a:prstGeom prst="rect">
            <a:avLst/>
          </a:prstGeom>
        </p:spPr>
      </p:pic>
      <p:sp>
        <p:nvSpPr>
          <p:cNvPr id="3" name="Rectangle 2">
            <a:extLst>
              <a:ext uri="{FF2B5EF4-FFF2-40B4-BE49-F238E27FC236}">
                <a16:creationId xmlns:a16="http://schemas.microsoft.com/office/drawing/2014/main" id="{993DBC98-D8F1-FF90-094B-753A422BB52E}"/>
              </a:ext>
            </a:extLst>
          </p:cNvPr>
          <p:cNvSpPr/>
          <p:nvPr/>
        </p:nvSpPr>
        <p:spPr>
          <a:xfrm>
            <a:off x="566394" y="3133969"/>
            <a:ext cx="7075854" cy="4743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1">
            <a:extLst>
              <a:ext uri="{FF2B5EF4-FFF2-40B4-BE49-F238E27FC236}">
                <a16:creationId xmlns:a16="http://schemas.microsoft.com/office/drawing/2014/main" id="{98AA9CA9-8328-669F-8790-EA75FDE9007A}"/>
              </a:ext>
            </a:extLst>
          </p:cNvPr>
          <p:cNvSpPr txBox="1"/>
          <p:nvPr/>
        </p:nvSpPr>
        <p:spPr>
          <a:xfrm>
            <a:off x="883427" y="3369682"/>
            <a:ext cx="6441788" cy="3726918"/>
          </a:xfrm>
          <a:prstGeom prst="rect">
            <a:avLst/>
          </a:prstGeom>
        </p:spPr>
        <p:txBody>
          <a:bodyPr wrap="square" lIns="0" tIns="0" rIns="0" bIns="0" rtlCol="0" anchor="t">
            <a:spAutoFit/>
          </a:bodyPr>
          <a:lstStyle/>
          <a:p>
            <a:pPr algn="ctr">
              <a:lnSpc>
                <a:spcPts val="5760"/>
              </a:lnSpc>
            </a:pPr>
            <a:r>
              <a:rPr lang="en-US" sz="5400" dirty="0">
                <a:solidFill>
                  <a:srgbClr val="38791D"/>
                </a:solidFill>
                <a:latin typeface="Poppins ExtraBold"/>
              </a:rPr>
              <a:t>Sustaining our Evidence Based Community Prevention Programming</a:t>
            </a:r>
          </a:p>
        </p:txBody>
      </p:sp>
      <p:grpSp>
        <p:nvGrpSpPr>
          <p:cNvPr id="16" name="Group 6">
            <a:extLst>
              <a:ext uri="{FF2B5EF4-FFF2-40B4-BE49-F238E27FC236}">
                <a16:creationId xmlns:a16="http://schemas.microsoft.com/office/drawing/2014/main" id="{78C326B7-1B40-94D9-063A-23955CD1A319}"/>
              </a:ext>
            </a:extLst>
          </p:cNvPr>
          <p:cNvGrpSpPr/>
          <p:nvPr/>
        </p:nvGrpSpPr>
        <p:grpSpPr>
          <a:xfrm>
            <a:off x="15643178" y="319314"/>
            <a:ext cx="2046423" cy="2065160"/>
            <a:chOff x="-16490" y="-41924"/>
            <a:chExt cx="5555523" cy="5606390"/>
          </a:xfrm>
        </p:grpSpPr>
        <p:sp>
          <p:nvSpPr>
            <p:cNvPr id="17" name="Freeform 7">
              <a:extLst>
                <a:ext uri="{FF2B5EF4-FFF2-40B4-BE49-F238E27FC236}">
                  <a16:creationId xmlns:a16="http://schemas.microsoft.com/office/drawing/2014/main" id="{E3F8F23C-D3CF-02CB-D8DF-C696336C7145}"/>
                </a:ext>
              </a:extLst>
            </p:cNvPr>
            <p:cNvSpPr/>
            <p:nvPr/>
          </p:nvSpPr>
          <p:spPr>
            <a:xfrm>
              <a:off x="-16490" y="-41924"/>
              <a:ext cx="5555523" cy="560639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txBody>
            <a:bodyPr/>
            <a:lstStyle/>
            <a:p>
              <a:endParaRPr lang="en-US"/>
            </a:p>
          </p:txBody>
        </p:sp>
      </p:grpSp>
      <p:pic>
        <p:nvPicPr>
          <p:cNvPr id="15" name="Picture 14" descr="A logo with green leaves&#10;&#10;Description automatically generated">
            <a:extLst>
              <a:ext uri="{FF2B5EF4-FFF2-40B4-BE49-F238E27FC236}">
                <a16:creationId xmlns:a16="http://schemas.microsoft.com/office/drawing/2014/main" id="{0E0B90F1-3D5D-2F2D-BE2A-B1F6C40A1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68192" y="319314"/>
            <a:ext cx="1796394" cy="1796394"/>
          </a:xfrm>
          <a:prstGeom prst="rect">
            <a:avLst/>
          </a:prstGeom>
        </p:spPr>
      </p:pic>
      <p:sp>
        <p:nvSpPr>
          <p:cNvPr id="5" name="TextBox 4">
            <a:extLst>
              <a:ext uri="{FF2B5EF4-FFF2-40B4-BE49-F238E27FC236}">
                <a16:creationId xmlns:a16="http://schemas.microsoft.com/office/drawing/2014/main" id="{505984AB-A391-F165-4C83-BEB908024145}"/>
              </a:ext>
            </a:extLst>
          </p:cNvPr>
          <p:cNvSpPr txBox="1"/>
          <p:nvPr/>
        </p:nvSpPr>
        <p:spPr>
          <a:xfrm>
            <a:off x="3009812" y="7165073"/>
            <a:ext cx="2189018" cy="923330"/>
          </a:xfrm>
          <a:prstGeom prst="rect">
            <a:avLst/>
          </a:prstGeom>
          <a:noFill/>
        </p:spPr>
        <p:txBody>
          <a:bodyPr wrap="square" rtlCol="0">
            <a:spAutoFit/>
          </a:bodyPr>
          <a:lstStyle/>
          <a:p>
            <a:pPr algn="ctr"/>
            <a:r>
              <a:rPr lang="en-US" dirty="0">
                <a:solidFill>
                  <a:srgbClr val="616161"/>
                </a:solidFill>
                <a:latin typeface="Poppins ExtraBold" panose="00000900000000000000" pitchFamily="2" charset="0"/>
                <a:cs typeface="Poppins ExtraBold" panose="00000900000000000000" pitchFamily="2" charset="0"/>
              </a:rPr>
              <a:t>HHSP Summit</a:t>
            </a:r>
          </a:p>
          <a:p>
            <a:pPr algn="ctr"/>
            <a:r>
              <a:rPr lang="en-US" dirty="0">
                <a:solidFill>
                  <a:srgbClr val="616161"/>
                </a:solidFill>
                <a:latin typeface="Poppins ExtraBold" panose="00000900000000000000" pitchFamily="2" charset="0"/>
                <a:cs typeface="Poppins ExtraBold" panose="00000900000000000000" pitchFamily="2" charset="0"/>
              </a:rPr>
              <a:t>10.25.2023</a:t>
            </a:r>
          </a:p>
          <a:p>
            <a:endParaRPr lang="en-US" dirty="0"/>
          </a:p>
        </p:txBody>
      </p:sp>
    </p:spTree>
    <p:extLst>
      <p:ext uri="{BB962C8B-B14F-4D97-AF65-F5344CB8AC3E}">
        <p14:creationId xmlns:p14="http://schemas.microsoft.com/office/powerpoint/2010/main" val="1870721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083" y="272364"/>
            <a:ext cx="17735456" cy="975163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Picture 3" descr="Close up of a plant&#10;&#10;Description automatically generated with medium confidence">
            <a:extLst>
              <a:ext uri="{FF2B5EF4-FFF2-40B4-BE49-F238E27FC236}">
                <a16:creationId xmlns:a16="http://schemas.microsoft.com/office/drawing/2014/main" id="{464B64A1-7D49-20BD-7A02-87B90F2E4815}"/>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0745" r="-1" b="40774"/>
          <a:stretch/>
        </p:blipFill>
        <p:spPr>
          <a:xfrm>
            <a:off x="271463" y="274320"/>
            <a:ext cx="17735456" cy="9749676"/>
          </a:xfrm>
          <a:prstGeom prst="rect">
            <a:avLst/>
          </a:prstGeom>
        </p:spPr>
      </p:pic>
      <p:sp>
        <p:nvSpPr>
          <p:cNvPr id="2" name="Title 1">
            <a:extLst>
              <a:ext uri="{FF2B5EF4-FFF2-40B4-BE49-F238E27FC236}">
                <a16:creationId xmlns:a16="http://schemas.microsoft.com/office/drawing/2014/main" id="{C76B3D2E-A217-AE35-6A4A-6D5D55213386}"/>
              </a:ext>
            </a:extLst>
          </p:cNvPr>
          <p:cNvSpPr>
            <a:spLocks noGrp="1"/>
          </p:cNvSpPr>
          <p:nvPr>
            <p:ph type="title"/>
          </p:nvPr>
        </p:nvSpPr>
        <p:spPr>
          <a:xfrm>
            <a:off x="1257300" y="787793"/>
            <a:ext cx="15247827" cy="3250807"/>
          </a:xfrm>
        </p:spPr>
        <p:txBody>
          <a:bodyPr anchor="b">
            <a:normAutofit/>
          </a:bodyPr>
          <a:lstStyle/>
          <a:p>
            <a:r>
              <a:rPr lang="en-US" sz="6000" dirty="0">
                <a:solidFill>
                  <a:schemeClr val="bg1"/>
                </a:solidFill>
                <a:latin typeface="Poppins ExtraBold" panose="00000900000000000000" pitchFamily="2" charset="0"/>
                <a:cs typeface="Poppins ExtraBold" panose="00000900000000000000" pitchFamily="2" charset="0"/>
              </a:rPr>
              <a:t>Our Mission</a:t>
            </a:r>
          </a:p>
        </p:txBody>
      </p:sp>
      <p:sp>
        <p:nvSpPr>
          <p:cNvPr id="3" name="Content Placeholder 2">
            <a:extLst>
              <a:ext uri="{FF2B5EF4-FFF2-40B4-BE49-F238E27FC236}">
                <a16:creationId xmlns:a16="http://schemas.microsoft.com/office/drawing/2014/main" id="{A9BCAE56-CBEE-E1DA-E64F-07956B8F6F84}"/>
              </a:ext>
            </a:extLst>
          </p:cNvPr>
          <p:cNvSpPr>
            <a:spLocks noGrp="1"/>
          </p:cNvSpPr>
          <p:nvPr>
            <p:ph idx="1"/>
          </p:nvPr>
        </p:nvSpPr>
        <p:spPr>
          <a:xfrm>
            <a:off x="1257300" y="4331468"/>
            <a:ext cx="15247827" cy="3882687"/>
          </a:xfrm>
        </p:spPr>
        <p:txBody>
          <a:bodyPr>
            <a:normAutofit/>
          </a:bodyPr>
          <a:lstStyle/>
          <a:p>
            <a:pPr marL="0" indent="0">
              <a:buNone/>
            </a:pPr>
            <a:r>
              <a:rPr lang="en-US" sz="3000" dirty="0">
                <a:solidFill>
                  <a:schemeClr val="bg1"/>
                </a:solidFill>
                <a:latin typeface="Nunito Sans Bold" panose="020B0604020202020204" charset="0"/>
              </a:rPr>
              <a:t>The Hawai‘i Primary Care Association improves the health of communities in need by advocating for, expanding access to, and sustaining high quality health care through our statewide network of Community Health Centers. </a:t>
            </a:r>
          </a:p>
          <a:p>
            <a:pPr marL="0" indent="0">
              <a:buNone/>
            </a:pPr>
            <a:endParaRPr lang="en-US" sz="3000" dirty="0">
              <a:solidFill>
                <a:schemeClr val="bg1"/>
              </a:solidFill>
              <a:latin typeface="Nunito Sans Bold" panose="020B0604020202020204" charset="0"/>
            </a:endParaRPr>
          </a:p>
        </p:txBody>
      </p:sp>
      <p:pic>
        <p:nvPicPr>
          <p:cNvPr id="5" name="Picture 4">
            <a:extLst>
              <a:ext uri="{FF2B5EF4-FFF2-40B4-BE49-F238E27FC236}">
                <a16:creationId xmlns:a16="http://schemas.microsoft.com/office/drawing/2014/main" id="{14872FAA-7B5F-7EB1-4429-EAE37E206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83" y="7025967"/>
            <a:ext cx="1513434" cy="1963007"/>
          </a:xfrm>
          <a:prstGeom prst="rect">
            <a:avLst/>
          </a:prstGeom>
        </p:spPr>
      </p:pic>
    </p:spTree>
    <p:extLst>
      <p:ext uri="{BB962C8B-B14F-4D97-AF65-F5344CB8AC3E}">
        <p14:creationId xmlns:p14="http://schemas.microsoft.com/office/powerpoint/2010/main" val="377225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AC29-F282-7EF9-70A6-90FF639DC249}"/>
              </a:ext>
            </a:extLst>
          </p:cNvPr>
          <p:cNvSpPr>
            <a:spLocks noGrp="1"/>
          </p:cNvSpPr>
          <p:nvPr>
            <p:ph type="title"/>
          </p:nvPr>
        </p:nvSpPr>
        <p:spPr>
          <a:xfrm>
            <a:off x="2632807" y="993032"/>
            <a:ext cx="15773400" cy="960120"/>
          </a:xfrm>
        </p:spPr>
        <p:txBody>
          <a:bodyPr/>
          <a:lstStyle/>
          <a:p>
            <a:r>
              <a:rPr lang="en-US" dirty="0">
                <a:latin typeface="Poppins ExtraBold" panose="00000900000000000000" pitchFamily="2" charset="0"/>
                <a:cs typeface="Poppins ExtraBold" panose="00000900000000000000" pitchFamily="2" charset="0"/>
              </a:rPr>
              <a:t>  Our Team</a:t>
            </a:r>
          </a:p>
        </p:txBody>
      </p:sp>
      <p:sp>
        <p:nvSpPr>
          <p:cNvPr id="17" name="TextBox 28">
            <a:extLst>
              <a:ext uri="{FF2B5EF4-FFF2-40B4-BE49-F238E27FC236}">
                <a16:creationId xmlns:a16="http://schemas.microsoft.com/office/drawing/2014/main" id="{3995896A-209E-9629-91AB-AAF76105EB9B}"/>
              </a:ext>
            </a:extLst>
          </p:cNvPr>
          <p:cNvSpPr txBox="1"/>
          <p:nvPr/>
        </p:nvSpPr>
        <p:spPr>
          <a:xfrm>
            <a:off x="1256623" y="7870082"/>
            <a:ext cx="2580574" cy="1442703"/>
          </a:xfrm>
          <a:prstGeom prst="rect">
            <a:avLst/>
          </a:prstGeom>
        </p:spPr>
        <p:txBody>
          <a:bodyPr lIns="0" tIns="0" rIns="0" bIns="0" rtlCol="0" anchor="t">
            <a:spAutoFit/>
          </a:bodyPr>
          <a:lstStyle/>
          <a:p>
            <a:pPr>
              <a:lnSpc>
                <a:spcPts val="2784"/>
              </a:lnSpc>
            </a:pPr>
            <a:r>
              <a:rPr lang="en-US" sz="2500" dirty="0">
                <a:solidFill>
                  <a:srgbClr val="203965"/>
                </a:solidFill>
                <a:latin typeface="Nunito Sans Bold"/>
              </a:rPr>
              <a:t>Cristina Vocalan</a:t>
            </a:r>
          </a:p>
          <a:p>
            <a:pPr>
              <a:lnSpc>
                <a:spcPts val="2784"/>
              </a:lnSpc>
            </a:pPr>
            <a:endParaRPr lang="en-US" sz="2500" dirty="0">
              <a:solidFill>
                <a:srgbClr val="203965"/>
              </a:solidFill>
              <a:latin typeface="Nunito Sans Bold"/>
            </a:endParaRPr>
          </a:p>
          <a:p>
            <a:pPr>
              <a:lnSpc>
                <a:spcPts val="2784"/>
              </a:lnSpc>
            </a:pPr>
            <a:endParaRPr lang="en-US" sz="2500" dirty="0">
              <a:solidFill>
                <a:srgbClr val="203965"/>
              </a:solidFill>
              <a:latin typeface="Nunito Sans Bold"/>
            </a:endParaRPr>
          </a:p>
          <a:p>
            <a:pPr>
              <a:lnSpc>
                <a:spcPts val="2784"/>
              </a:lnSpc>
            </a:pPr>
            <a:endParaRPr lang="en-US" sz="2500" dirty="0">
              <a:solidFill>
                <a:srgbClr val="203965"/>
              </a:solidFill>
              <a:latin typeface="Nunito Sans Bold"/>
            </a:endParaRPr>
          </a:p>
        </p:txBody>
      </p:sp>
      <p:sp>
        <p:nvSpPr>
          <p:cNvPr id="19" name="TextBox 30">
            <a:extLst>
              <a:ext uri="{FF2B5EF4-FFF2-40B4-BE49-F238E27FC236}">
                <a16:creationId xmlns:a16="http://schemas.microsoft.com/office/drawing/2014/main" id="{844F1BC5-77E3-6239-6BAF-690448F9FEFE}"/>
              </a:ext>
            </a:extLst>
          </p:cNvPr>
          <p:cNvSpPr txBox="1"/>
          <p:nvPr/>
        </p:nvSpPr>
        <p:spPr>
          <a:xfrm>
            <a:off x="1256623" y="8264878"/>
            <a:ext cx="2580574" cy="324641"/>
          </a:xfrm>
          <a:prstGeom prst="rect">
            <a:avLst/>
          </a:prstGeom>
        </p:spPr>
        <p:txBody>
          <a:bodyPr wrap="square" lIns="0" tIns="0" rIns="0" bIns="0" rtlCol="0" anchor="t">
            <a:spAutoFit/>
          </a:bodyPr>
          <a:lstStyle/>
          <a:p>
            <a:pPr>
              <a:lnSpc>
                <a:spcPts val="2700"/>
              </a:lnSpc>
            </a:pPr>
            <a:r>
              <a:rPr lang="en-US" sz="1687" dirty="0">
                <a:solidFill>
                  <a:srgbClr val="203965"/>
                </a:solidFill>
                <a:latin typeface="Nunito Sans Regular Bold"/>
                <a:hlinkClick r:id="rId3"/>
              </a:rPr>
              <a:t>cvocalan@hawaiipca.net</a:t>
            </a:r>
            <a:r>
              <a:rPr lang="en-US" sz="1687" dirty="0">
                <a:solidFill>
                  <a:srgbClr val="203965"/>
                </a:solidFill>
                <a:latin typeface="Nunito Sans Regular Bold"/>
              </a:rPr>
              <a:t> </a:t>
            </a:r>
          </a:p>
        </p:txBody>
      </p:sp>
      <p:sp>
        <p:nvSpPr>
          <p:cNvPr id="21" name="TextBox 29">
            <a:extLst>
              <a:ext uri="{FF2B5EF4-FFF2-40B4-BE49-F238E27FC236}">
                <a16:creationId xmlns:a16="http://schemas.microsoft.com/office/drawing/2014/main" id="{330B4DC4-F94B-3C2C-8FB1-B57A2F31FBDD}"/>
              </a:ext>
            </a:extLst>
          </p:cNvPr>
          <p:cNvSpPr txBox="1"/>
          <p:nvPr/>
        </p:nvSpPr>
        <p:spPr>
          <a:xfrm>
            <a:off x="1256622" y="8785456"/>
            <a:ext cx="2444502" cy="324641"/>
          </a:xfrm>
          <a:prstGeom prst="rect">
            <a:avLst/>
          </a:prstGeom>
        </p:spPr>
        <p:txBody>
          <a:bodyPr lIns="0" tIns="0" rIns="0" bIns="0" rtlCol="0" anchor="t">
            <a:spAutoFit/>
          </a:bodyPr>
          <a:lstStyle/>
          <a:p>
            <a:pPr algn="ctr">
              <a:lnSpc>
                <a:spcPts val="2700"/>
              </a:lnSpc>
            </a:pPr>
            <a:r>
              <a:rPr lang="en-US" sz="1687" dirty="0">
                <a:solidFill>
                  <a:srgbClr val="000000"/>
                </a:solidFill>
                <a:latin typeface="Nunito Sans Regular"/>
              </a:rPr>
              <a:t>Chief Strategy Officer</a:t>
            </a:r>
          </a:p>
        </p:txBody>
      </p:sp>
      <p:sp>
        <p:nvSpPr>
          <p:cNvPr id="25" name="TextBox 34">
            <a:extLst>
              <a:ext uri="{FF2B5EF4-FFF2-40B4-BE49-F238E27FC236}">
                <a16:creationId xmlns:a16="http://schemas.microsoft.com/office/drawing/2014/main" id="{6E986CCA-A760-449B-4AEC-F89ACD08744D}"/>
              </a:ext>
            </a:extLst>
          </p:cNvPr>
          <p:cNvSpPr txBox="1"/>
          <p:nvPr/>
        </p:nvSpPr>
        <p:spPr>
          <a:xfrm>
            <a:off x="4518597" y="7869482"/>
            <a:ext cx="2580574" cy="361355"/>
          </a:xfrm>
          <a:prstGeom prst="rect">
            <a:avLst/>
          </a:prstGeom>
        </p:spPr>
        <p:txBody>
          <a:bodyPr lIns="0" tIns="0" rIns="0" bIns="0" rtlCol="0" anchor="t">
            <a:spAutoFit/>
          </a:bodyPr>
          <a:lstStyle/>
          <a:p>
            <a:pPr>
              <a:lnSpc>
                <a:spcPts val="2784"/>
              </a:lnSpc>
            </a:pPr>
            <a:r>
              <a:rPr lang="en-US" sz="2531" dirty="0">
                <a:solidFill>
                  <a:srgbClr val="203965"/>
                </a:solidFill>
                <a:latin typeface="Nunito Sans Bold"/>
              </a:rPr>
              <a:t>Jermy Domingo</a:t>
            </a:r>
          </a:p>
        </p:txBody>
      </p:sp>
      <p:sp>
        <p:nvSpPr>
          <p:cNvPr id="27" name="TextBox 36">
            <a:extLst>
              <a:ext uri="{FF2B5EF4-FFF2-40B4-BE49-F238E27FC236}">
                <a16:creationId xmlns:a16="http://schemas.microsoft.com/office/drawing/2014/main" id="{7FA83A5B-108F-2BAD-D89D-4C1AFD44D941}"/>
              </a:ext>
            </a:extLst>
          </p:cNvPr>
          <p:cNvSpPr txBox="1"/>
          <p:nvPr/>
        </p:nvSpPr>
        <p:spPr>
          <a:xfrm>
            <a:off x="4518597" y="8322679"/>
            <a:ext cx="2743200" cy="324641"/>
          </a:xfrm>
          <a:prstGeom prst="rect">
            <a:avLst/>
          </a:prstGeom>
        </p:spPr>
        <p:txBody>
          <a:bodyPr wrap="square" lIns="0" tIns="0" rIns="0" bIns="0" rtlCol="0" anchor="t">
            <a:spAutoFit/>
          </a:bodyPr>
          <a:lstStyle/>
          <a:p>
            <a:pPr>
              <a:lnSpc>
                <a:spcPts val="2700"/>
              </a:lnSpc>
            </a:pPr>
            <a:r>
              <a:rPr lang="en-US" sz="1687" dirty="0">
                <a:solidFill>
                  <a:srgbClr val="203965"/>
                </a:solidFill>
                <a:latin typeface="Nunito Sans Regular Bold"/>
                <a:hlinkClick r:id="rId4"/>
              </a:rPr>
              <a:t>jdomingo@hawaiipca.net</a:t>
            </a:r>
            <a:r>
              <a:rPr lang="en-US" sz="1687" dirty="0">
                <a:solidFill>
                  <a:srgbClr val="203965"/>
                </a:solidFill>
                <a:latin typeface="Nunito Sans Regular Bold"/>
              </a:rPr>
              <a:t> </a:t>
            </a:r>
          </a:p>
        </p:txBody>
      </p:sp>
      <p:sp>
        <p:nvSpPr>
          <p:cNvPr id="29" name="TextBox 35">
            <a:extLst>
              <a:ext uri="{FF2B5EF4-FFF2-40B4-BE49-F238E27FC236}">
                <a16:creationId xmlns:a16="http://schemas.microsoft.com/office/drawing/2014/main" id="{296135E5-4C85-8227-E78C-D431F8E6644C}"/>
              </a:ext>
            </a:extLst>
          </p:cNvPr>
          <p:cNvSpPr txBox="1"/>
          <p:nvPr/>
        </p:nvSpPr>
        <p:spPr>
          <a:xfrm>
            <a:off x="4447355" y="8800977"/>
            <a:ext cx="2444502" cy="324641"/>
          </a:xfrm>
          <a:prstGeom prst="rect">
            <a:avLst/>
          </a:prstGeom>
        </p:spPr>
        <p:txBody>
          <a:bodyPr lIns="0" tIns="0" rIns="0" bIns="0" rtlCol="0" anchor="t">
            <a:spAutoFit/>
          </a:bodyPr>
          <a:lstStyle/>
          <a:p>
            <a:pPr algn="ctr">
              <a:lnSpc>
                <a:spcPts val="2700"/>
              </a:lnSpc>
            </a:pPr>
            <a:r>
              <a:rPr lang="en-US" sz="1687" dirty="0">
                <a:solidFill>
                  <a:srgbClr val="000000"/>
                </a:solidFill>
                <a:latin typeface="Nunito Sans Regular"/>
              </a:rPr>
              <a:t>Health Equity Director</a:t>
            </a:r>
          </a:p>
        </p:txBody>
      </p:sp>
      <p:sp>
        <p:nvSpPr>
          <p:cNvPr id="38" name="TextBox 31">
            <a:extLst>
              <a:ext uri="{FF2B5EF4-FFF2-40B4-BE49-F238E27FC236}">
                <a16:creationId xmlns:a16="http://schemas.microsoft.com/office/drawing/2014/main" id="{E40D801F-3489-641A-5CF5-B2DEB30EFD7E}"/>
              </a:ext>
            </a:extLst>
          </p:cNvPr>
          <p:cNvSpPr txBox="1"/>
          <p:nvPr/>
        </p:nvSpPr>
        <p:spPr>
          <a:xfrm>
            <a:off x="8013115" y="7823918"/>
            <a:ext cx="2582576" cy="361355"/>
          </a:xfrm>
          <a:prstGeom prst="rect">
            <a:avLst/>
          </a:prstGeom>
        </p:spPr>
        <p:txBody>
          <a:bodyPr lIns="0" tIns="0" rIns="0" bIns="0" rtlCol="0" anchor="t">
            <a:spAutoFit/>
          </a:bodyPr>
          <a:lstStyle/>
          <a:p>
            <a:pPr>
              <a:lnSpc>
                <a:spcPts val="2784"/>
              </a:lnSpc>
            </a:pPr>
            <a:r>
              <a:rPr lang="en-US" sz="2531">
                <a:solidFill>
                  <a:srgbClr val="203965"/>
                </a:solidFill>
                <a:latin typeface="Nunito Sans Bold"/>
              </a:rPr>
              <a:t>Jennifer Valera</a:t>
            </a:r>
          </a:p>
        </p:txBody>
      </p:sp>
      <p:sp>
        <p:nvSpPr>
          <p:cNvPr id="40" name="TextBox 33">
            <a:extLst>
              <a:ext uri="{FF2B5EF4-FFF2-40B4-BE49-F238E27FC236}">
                <a16:creationId xmlns:a16="http://schemas.microsoft.com/office/drawing/2014/main" id="{683670B4-B693-CE51-51F5-09D1B4C6C804}"/>
              </a:ext>
            </a:extLst>
          </p:cNvPr>
          <p:cNvSpPr txBox="1"/>
          <p:nvPr/>
        </p:nvSpPr>
        <p:spPr>
          <a:xfrm>
            <a:off x="8013115" y="8318830"/>
            <a:ext cx="2444502" cy="324641"/>
          </a:xfrm>
          <a:prstGeom prst="rect">
            <a:avLst/>
          </a:prstGeom>
        </p:spPr>
        <p:txBody>
          <a:bodyPr wrap="square" lIns="0" tIns="0" rIns="0" bIns="0" rtlCol="0" anchor="t">
            <a:spAutoFit/>
          </a:bodyPr>
          <a:lstStyle/>
          <a:p>
            <a:pPr>
              <a:lnSpc>
                <a:spcPts val="2700"/>
              </a:lnSpc>
            </a:pPr>
            <a:r>
              <a:rPr lang="en-US" sz="1687">
                <a:solidFill>
                  <a:srgbClr val="203965"/>
                </a:solidFill>
                <a:latin typeface="Nunito Sans Regular Bold"/>
                <a:hlinkClick r:id="rId5"/>
              </a:rPr>
              <a:t>jvalera@hawaiipca.net</a:t>
            </a:r>
            <a:r>
              <a:rPr lang="en-US" sz="1687">
                <a:solidFill>
                  <a:srgbClr val="203965"/>
                </a:solidFill>
                <a:latin typeface="Nunito Sans Regular Bold"/>
              </a:rPr>
              <a:t> </a:t>
            </a:r>
          </a:p>
        </p:txBody>
      </p:sp>
      <p:sp>
        <p:nvSpPr>
          <p:cNvPr id="42" name="TextBox 32">
            <a:extLst>
              <a:ext uri="{FF2B5EF4-FFF2-40B4-BE49-F238E27FC236}">
                <a16:creationId xmlns:a16="http://schemas.microsoft.com/office/drawing/2014/main" id="{A5CCA332-FEED-365A-F990-8F0EA1319C28}"/>
              </a:ext>
            </a:extLst>
          </p:cNvPr>
          <p:cNvSpPr txBox="1"/>
          <p:nvPr/>
        </p:nvSpPr>
        <p:spPr>
          <a:xfrm>
            <a:off x="7921749" y="8785456"/>
            <a:ext cx="2444502" cy="324641"/>
          </a:xfrm>
          <a:prstGeom prst="rect">
            <a:avLst/>
          </a:prstGeom>
        </p:spPr>
        <p:txBody>
          <a:bodyPr lIns="0" tIns="0" rIns="0" bIns="0" rtlCol="0" anchor="t">
            <a:spAutoFit/>
          </a:bodyPr>
          <a:lstStyle/>
          <a:p>
            <a:pPr algn="ctr">
              <a:lnSpc>
                <a:spcPts val="2700"/>
              </a:lnSpc>
            </a:pPr>
            <a:r>
              <a:rPr lang="en-US" sz="1687" dirty="0">
                <a:solidFill>
                  <a:srgbClr val="000000"/>
                </a:solidFill>
                <a:latin typeface="Nunito Sans Regular"/>
              </a:rPr>
              <a:t>Senior Program Analyst</a:t>
            </a:r>
          </a:p>
        </p:txBody>
      </p:sp>
      <p:sp>
        <p:nvSpPr>
          <p:cNvPr id="44" name="TextBox 37">
            <a:extLst>
              <a:ext uri="{FF2B5EF4-FFF2-40B4-BE49-F238E27FC236}">
                <a16:creationId xmlns:a16="http://schemas.microsoft.com/office/drawing/2014/main" id="{189B578C-D2D4-DDB8-B33E-592F772D1DCD}"/>
              </a:ext>
            </a:extLst>
          </p:cNvPr>
          <p:cNvSpPr txBox="1"/>
          <p:nvPr/>
        </p:nvSpPr>
        <p:spPr>
          <a:xfrm>
            <a:off x="11294314" y="7811505"/>
            <a:ext cx="2561135" cy="361355"/>
          </a:xfrm>
          <a:prstGeom prst="rect">
            <a:avLst/>
          </a:prstGeom>
        </p:spPr>
        <p:txBody>
          <a:bodyPr lIns="0" tIns="0" rIns="0" bIns="0" rtlCol="0" anchor="t">
            <a:spAutoFit/>
          </a:bodyPr>
          <a:lstStyle/>
          <a:p>
            <a:pPr>
              <a:lnSpc>
                <a:spcPts val="2784"/>
              </a:lnSpc>
            </a:pPr>
            <a:r>
              <a:rPr lang="en-US" sz="2531">
                <a:solidFill>
                  <a:srgbClr val="203965"/>
                </a:solidFill>
                <a:latin typeface="Nunito Sans Bold"/>
              </a:rPr>
              <a:t>Navya Karkada</a:t>
            </a:r>
          </a:p>
        </p:txBody>
      </p:sp>
      <p:sp>
        <p:nvSpPr>
          <p:cNvPr id="46" name="TextBox 39">
            <a:extLst>
              <a:ext uri="{FF2B5EF4-FFF2-40B4-BE49-F238E27FC236}">
                <a16:creationId xmlns:a16="http://schemas.microsoft.com/office/drawing/2014/main" id="{36200DBB-042C-ECA6-BD94-B61861701FA0}"/>
              </a:ext>
            </a:extLst>
          </p:cNvPr>
          <p:cNvSpPr txBox="1"/>
          <p:nvPr/>
        </p:nvSpPr>
        <p:spPr>
          <a:xfrm>
            <a:off x="11294314" y="8264634"/>
            <a:ext cx="2580574" cy="324641"/>
          </a:xfrm>
          <a:prstGeom prst="rect">
            <a:avLst/>
          </a:prstGeom>
        </p:spPr>
        <p:txBody>
          <a:bodyPr wrap="square" lIns="0" tIns="0" rIns="0" bIns="0" rtlCol="0" anchor="t">
            <a:spAutoFit/>
          </a:bodyPr>
          <a:lstStyle/>
          <a:p>
            <a:pPr>
              <a:lnSpc>
                <a:spcPts val="2700"/>
              </a:lnSpc>
            </a:pPr>
            <a:r>
              <a:rPr lang="en-US" sz="1687">
                <a:solidFill>
                  <a:srgbClr val="203965"/>
                </a:solidFill>
                <a:latin typeface="Nunito Sans Regular Bold"/>
                <a:hlinkClick r:id="rId6"/>
              </a:rPr>
              <a:t>nkarkada@hawaiipca.net</a:t>
            </a:r>
            <a:r>
              <a:rPr lang="en-US" sz="1687">
                <a:solidFill>
                  <a:srgbClr val="203965"/>
                </a:solidFill>
                <a:latin typeface="Nunito Sans Regular Bold"/>
              </a:rPr>
              <a:t> </a:t>
            </a:r>
          </a:p>
        </p:txBody>
      </p:sp>
      <p:sp>
        <p:nvSpPr>
          <p:cNvPr id="48" name="TextBox 38">
            <a:extLst>
              <a:ext uri="{FF2B5EF4-FFF2-40B4-BE49-F238E27FC236}">
                <a16:creationId xmlns:a16="http://schemas.microsoft.com/office/drawing/2014/main" id="{3F59D6C9-C193-9FF5-02FC-15C0AE7A44AC}"/>
              </a:ext>
            </a:extLst>
          </p:cNvPr>
          <p:cNvSpPr txBox="1"/>
          <p:nvPr/>
        </p:nvSpPr>
        <p:spPr>
          <a:xfrm>
            <a:off x="11344024" y="8786193"/>
            <a:ext cx="2643993" cy="323165"/>
          </a:xfrm>
          <a:prstGeom prst="rect">
            <a:avLst/>
          </a:prstGeom>
        </p:spPr>
        <p:txBody>
          <a:bodyPr wrap="square" lIns="0" tIns="0" rIns="0" bIns="0" rtlCol="0" anchor="t">
            <a:spAutoFit/>
          </a:bodyPr>
          <a:lstStyle/>
          <a:p>
            <a:pPr algn="ctr">
              <a:lnSpc>
                <a:spcPts val="2700"/>
              </a:lnSpc>
            </a:pPr>
            <a:r>
              <a:rPr lang="en-US" sz="1650" dirty="0">
                <a:solidFill>
                  <a:srgbClr val="000000"/>
                </a:solidFill>
                <a:latin typeface="Nunito Sans Regular"/>
              </a:rPr>
              <a:t>Population Health Manager</a:t>
            </a:r>
          </a:p>
        </p:txBody>
      </p:sp>
      <p:sp>
        <p:nvSpPr>
          <p:cNvPr id="50" name="TextBox 34">
            <a:extLst>
              <a:ext uri="{FF2B5EF4-FFF2-40B4-BE49-F238E27FC236}">
                <a16:creationId xmlns:a16="http://schemas.microsoft.com/office/drawing/2014/main" id="{23F9EDAB-BCBF-067C-DED7-AD26607391AE}"/>
              </a:ext>
            </a:extLst>
          </p:cNvPr>
          <p:cNvSpPr txBox="1"/>
          <p:nvPr/>
        </p:nvSpPr>
        <p:spPr>
          <a:xfrm>
            <a:off x="14654032" y="7814589"/>
            <a:ext cx="2580574" cy="366639"/>
          </a:xfrm>
          <a:prstGeom prst="rect">
            <a:avLst/>
          </a:prstGeom>
        </p:spPr>
        <p:txBody>
          <a:bodyPr lIns="0" tIns="0" rIns="0" bIns="0" rtlCol="0" anchor="t">
            <a:spAutoFit/>
          </a:bodyPr>
          <a:lstStyle/>
          <a:p>
            <a:pPr>
              <a:lnSpc>
                <a:spcPts val="2784"/>
              </a:lnSpc>
            </a:pPr>
            <a:r>
              <a:rPr lang="en-US" sz="2531">
                <a:solidFill>
                  <a:srgbClr val="203965"/>
                </a:solidFill>
                <a:latin typeface="Nunito Sans Bold"/>
              </a:rPr>
              <a:t>Daizha Gomes</a:t>
            </a:r>
          </a:p>
        </p:txBody>
      </p:sp>
      <p:sp>
        <p:nvSpPr>
          <p:cNvPr id="52" name="TextBox 36">
            <a:extLst>
              <a:ext uri="{FF2B5EF4-FFF2-40B4-BE49-F238E27FC236}">
                <a16:creationId xmlns:a16="http://schemas.microsoft.com/office/drawing/2014/main" id="{A75597EF-16F4-EB3D-10E8-B263562077FD}"/>
              </a:ext>
            </a:extLst>
          </p:cNvPr>
          <p:cNvSpPr txBox="1"/>
          <p:nvPr/>
        </p:nvSpPr>
        <p:spPr>
          <a:xfrm>
            <a:off x="14657717" y="8265197"/>
            <a:ext cx="2444502" cy="324641"/>
          </a:xfrm>
          <a:prstGeom prst="rect">
            <a:avLst/>
          </a:prstGeom>
        </p:spPr>
        <p:txBody>
          <a:bodyPr wrap="square" lIns="0" tIns="0" rIns="0" bIns="0" rtlCol="0" anchor="t">
            <a:spAutoFit/>
          </a:bodyPr>
          <a:lstStyle/>
          <a:p>
            <a:pPr>
              <a:lnSpc>
                <a:spcPts val="2700"/>
              </a:lnSpc>
            </a:pPr>
            <a:r>
              <a:rPr lang="en-US" sz="1650">
                <a:solidFill>
                  <a:srgbClr val="203965"/>
                </a:solidFill>
                <a:latin typeface="Nunito Sans Regular Bold"/>
                <a:hlinkClick r:id="rId7"/>
              </a:rPr>
              <a:t>dgomes@hawaiipca.net</a:t>
            </a:r>
            <a:r>
              <a:rPr lang="en-US" sz="1650">
                <a:solidFill>
                  <a:srgbClr val="203965"/>
                </a:solidFill>
                <a:latin typeface="Nunito Sans Regular Bold"/>
              </a:rPr>
              <a:t> </a:t>
            </a:r>
            <a:endParaRPr lang="en-US"/>
          </a:p>
        </p:txBody>
      </p:sp>
      <p:sp>
        <p:nvSpPr>
          <p:cNvPr id="56" name="TextBox 35">
            <a:extLst>
              <a:ext uri="{FF2B5EF4-FFF2-40B4-BE49-F238E27FC236}">
                <a16:creationId xmlns:a16="http://schemas.microsoft.com/office/drawing/2014/main" id="{443334F8-E2D6-E767-9331-8FE19C015452}"/>
              </a:ext>
            </a:extLst>
          </p:cNvPr>
          <p:cNvSpPr txBox="1"/>
          <p:nvPr/>
        </p:nvSpPr>
        <p:spPr>
          <a:xfrm>
            <a:off x="14686442" y="8796939"/>
            <a:ext cx="2444502" cy="324641"/>
          </a:xfrm>
          <a:prstGeom prst="rect">
            <a:avLst/>
          </a:prstGeom>
        </p:spPr>
        <p:txBody>
          <a:bodyPr lIns="0" tIns="0" rIns="0" bIns="0" rtlCol="0" anchor="t">
            <a:spAutoFit/>
          </a:bodyPr>
          <a:lstStyle/>
          <a:p>
            <a:pPr algn="ctr">
              <a:lnSpc>
                <a:spcPts val="2700"/>
              </a:lnSpc>
            </a:pPr>
            <a:r>
              <a:rPr lang="en-US" sz="1687" dirty="0">
                <a:solidFill>
                  <a:srgbClr val="000000"/>
                </a:solidFill>
                <a:latin typeface="Nunito Sans Regular"/>
              </a:rPr>
              <a:t>Prevention Intern</a:t>
            </a:r>
          </a:p>
        </p:txBody>
      </p:sp>
      <p:sp>
        <p:nvSpPr>
          <p:cNvPr id="58" name="Oval 57">
            <a:extLst>
              <a:ext uri="{FF2B5EF4-FFF2-40B4-BE49-F238E27FC236}">
                <a16:creationId xmlns:a16="http://schemas.microsoft.com/office/drawing/2014/main" id="{37F0956B-EB2A-0872-F432-A5D90FAA5A5E}"/>
              </a:ext>
            </a:extLst>
          </p:cNvPr>
          <p:cNvSpPr/>
          <p:nvPr/>
        </p:nvSpPr>
        <p:spPr>
          <a:xfrm>
            <a:off x="1232244" y="5032383"/>
            <a:ext cx="2468880" cy="246888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A5EA15-AD1F-ECB3-9574-9BD412899486}"/>
              </a:ext>
            </a:extLst>
          </p:cNvPr>
          <p:cNvSpPr/>
          <p:nvPr/>
        </p:nvSpPr>
        <p:spPr>
          <a:xfrm>
            <a:off x="11177681" y="4991214"/>
            <a:ext cx="2561135" cy="2468879"/>
          </a:xfrm>
          <a:prstGeom prst="ellipse">
            <a:avLst/>
          </a:prstGeom>
          <a:blipFill dpi="0" rotWithShape="1">
            <a:blip r:embed="rId9">
              <a:extLst>
                <a:ext uri="{28A0092B-C50C-407E-A947-70E740481C1C}">
                  <a14:useLocalDpi xmlns:a14="http://schemas.microsoft.com/office/drawing/2010/main" val="0"/>
                </a:ext>
              </a:extLst>
            </a:blip>
            <a:srcRect/>
            <a:stretch>
              <a:fillRect l="-4013" t="-197" r="-7404" b="-241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22E42F-9F09-882E-68C9-2298C2124100}"/>
              </a:ext>
            </a:extLst>
          </p:cNvPr>
          <p:cNvSpPr txBox="1"/>
          <p:nvPr/>
        </p:nvSpPr>
        <p:spPr>
          <a:xfrm>
            <a:off x="1290305" y="2715706"/>
            <a:ext cx="8130752" cy="2246769"/>
          </a:xfrm>
          <a:prstGeom prst="rect">
            <a:avLst/>
          </a:prstGeom>
          <a:noFill/>
        </p:spPr>
        <p:txBody>
          <a:bodyPr wrap="none" rtlCol="0">
            <a:spAutoFit/>
          </a:bodyPr>
          <a:lstStyle/>
          <a:p>
            <a:r>
              <a:rPr lang="en-US" sz="2800" dirty="0">
                <a:latin typeface="Nunito Sans Bold" panose="020B0604020202020204" charset="0"/>
              </a:rPr>
              <a:t>Robert Hirokawa, Chief Executive Officer</a:t>
            </a:r>
          </a:p>
          <a:p>
            <a:r>
              <a:rPr lang="en-US" sz="2800" dirty="0">
                <a:latin typeface="Nunito Sans Bold" panose="020B0604020202020204" charset="0"/>
              </a:rPr>
              <a:t>Kathy Suzuki-Kitagawa, Chief Operating Officer</a:t>
            </a:r>
          </a:p>
          <a:p>
            <a:r>
              <a:rPr lang="en-US" sz="2800" dirty="0">
                <a:latin typeface="Nunito Sans Bold" panose="020B0604020202020204" charset="0"/>
              </a:rPr>
              <a:t>Tricia  Siarot, Chief Financial Officer</a:t>
            </a:r>
          </a:p>
          <a:p>
            <a:endParaRPr lang="en-US" sz="2800" dirty="0"/>
          </a:p>
          <a:p>
            <a:endParaRPr lang="en-US" sz="2800" dirty="0"/>
          </a:p>
        </p:txBody>
      </p:sp>
      <p:sp>
        <p:nvSpPr>
          <p:cNvPr id="10" name="Freeform 9">
            <a:extLst>
              <a:ext uri="{FF2B5EF4-FFF2-40B4-BE49-F238E27FC236}">
                <a16:creationId xmlns:a16="http://schemas.microsoft.com/office/drawing/2014/main" id="{ABE4328C-EA20-224F-AB36-265A1F119204}"/>
              </a:ext>
            </a:extLst>
          </p:cNvPr>
          <p:cNvSpPr/>
          <p:nvPr/>
        </p:nvSpPr>
        <p:spPr>
          <a:xfrm>
            <a:off x="900679" y="326425"/>
            <a:ext cx="2059442" cy="2059433"/>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txBody>
          <a:bodyPr/>
          <a:lstStyle/>
          <a:p>
            <a:endParaRPr lang="en-US"/>
          </a:p>
        </p:txBody>
      </p:sp>
      <p:pic>
        <p:nvPicPr>
          <p:cNvPr id="7" name="Picture 6" descr="A picture containing fashion accessory, smile, person, flower&#10;&#10;Description automatically generated">
            <a:extLst>
              <a:ext uri="{FF2B5EF4-FFF2-40B4-BE49-F238E27FC236}">
                <a16:creationId xmlns:a16="http://schemas.microsoft.com/office/drawing/2014/main" id="{FA4DFA3A-493B-7AEB-C3B8-02EA21329387}"/>
              </a:ext>
            </a:extLst>
          </p:cNvPr>
          <p:cNvPicPr>
            <a:picLocks noChangeAspect="1"/>
          </p:cNvPicPr>
          <p:nvPr/>
        </p:nvPicPr>
        <p:blipFill rotWithShape="1">
          <a:blip r:embed="rId11">
            <a:extLst>
              <a:ext uri="{28A0092B-C50C-407E-A947-70E740481C1C}">
                <a14:useLocalDpi xmlns:a14="http://schemas.microsoft.com/office/drawing/2010/main" val="0"/>
              </a:ext>
            </a:extLst>
          </a:blip>
          <a:srcRect l="214" t="6582" r="9118" b="41498"/>
          <a:stretch/>
        </p:blipFill>
        <p:spPr>
          <a:xfrm>
            <a:off x="4422977" y="5033468"/>
            <a:ext cx="2468880" cy="2426625"/>
          </a:xfrm>
          <a:prstGeom prst="ellipse">
            <a:avLst/>
          </a:prstGeom>
        </p:spPr>
      </p:pic>
      <p:pic>
        <p:nvPicPr>
          <p:cNvPr id="13" name="Picture 12">
            <a:extLst>
              <a:ext uri="{FF2B5EF4-FFF2-40B4-BE49-F238E27FC236}">
                <a16:creationId xmlns:a16="http://schemas.microsoft.com/office/drawing/2014/main" id="{639BE810-D05A-2C8F-0518-D54962643DA2}"/>
              </a:ext>
            </a:extLst>
          </p:cNvPr>
          <p:cNvPicPr>
            <a:picLocks noChangeAspect="1"/>
          </p:cNvPicPr>
          <p:nvPr/>
        </p:nvPicPr>
        <p:blipFill rotWithShape="1">
          <a:blip r:embed="rId12"/>
          <a:srcRect l="7616" t="14450" r="9095" b="2262"/>
          <a:stretch/>
        </p:blipFill>
        <p:spPr>
          <a:xfrm>
            <a:off x="7809931" y="5032383"/>
            <a:ext cx="2444502" cy="2493069"/>
          </a:xfrm>
          <a:prstGeom prst="ellipse">
            <a:avLst/>
          </a:prstGeom>
        </p:spPr>
      </p:pic>
      <p:sp>
        <p:nvSpPr>
          <p:cNvPr id="3" name="Oval 2">
            <a:extLst>
              <a:ext uri="{FF2B5EF4-FFF2-40B4-BE49-F238E27FC236}">
                <a16:creationId xmlns:a16="http://schemas.microsoft.com/office/drawing/2014/main" id="{A2ED8CDA-71C3-04CA-1469-579DB9AA8D7E}"/>
              </a:ext>
            </a:extLst>
          </p:cNvPr>
          <p:cNvSpPr/>
          <p:nvPr/>
        </p:nvSpPr>
        <p:spPr>
          <a:xfrm>
            <a:off x="14662064" y="4991213"/>
            <a:ext cx="2468880" cy="246888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24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nt&#10;&#10;Description automatically generated">
            <a:extLst>
              <a:ext uri="{FF2B5EF4-FFF2-40B4-BE49-F238E27FC236}">
                <a16:creationId xmlns:a16="http://schemas.microsoft.com/office/drawing/2014/main" id="{12FED9C5-6EFC-8988-3103-2378032971F0}"/>
              </a:ext>
            </a:extLst>
          </p:cNvPr>
          <p:cNvPicPr>
            <a:picLocks noChangeAspect="1"/>
          </p:cNvPicPr>
          <p:nvPr/>
        </p:nvPicPr>
        <p:blipFill rotWithShape="1">
          <a:blip r:embed="rId2">
            <a:extLst>
              <a:ext uri="{28A0092B-C50C-407E-A947-70E740481C1C}">
                <a14:useLocalDpi xmlns:a14="http://schemas.microsoft.com/office/drawing/2010/main" val="0"/>
              </a:ext>
            </a:extLst>
          </a:blip>
          <a:srcRect l="-11729" r="-21604"/>
          <a:stretch/>
        </p:blipFill>
        <p:spPr>
          <a:xfrm rot="5400000">
            <a:off x="2286000" y="-3492587"/>
            <a:ext cx="13716000" cy="18288001"/>
          </a:xfrm>
          <a:prstGeom prst="rect">
            <a:avLst/>
          </a:prstGeom>
        </p:spPr>
      </p:pic>
      <p:pic>
        <p:nvPicPr>
          <p:cNvPr id="4" name="Picture 3" descr="Diagram&#10;&#10;Description automatically generated">
            <a:extLst>
              <a:ext uri="{FF2B5EF4-FFF2-40B4-BE49-F238E27FC236}">
                <a16:creationId xmlns:a16="http://schemas.microsoft.com/office/drawing/2014/main" id="{22BE247F-20EF-E328-B324-DCA1F8A42882}"/>
              </a:ext>
            </a:extLst>
          </p:cNvPr>
          <p:cNvPicPr>
            <a:picLocks noChangeAspect="1"/>
          </p:cNvPicPr>
          <p:nvPr/>
        </p:nvPicPr>
        <p:blipFill>
          <a:blip r:embed="rId3">
            <a:alphaModFix amt="96000"/>
          </a:blip>
          <a:stretch>
            <a:fillRect/>
          </a:stretch>
        </p:blipFill>
        <p:spPr>
          <a:xfrm>
            <a:off x="1303361" y="-167495"/>
            <a:ext cx="15681277" cy="10621989"/>
          </a:xfrm>
          <a:prstGeom prst="rect">
            <a:avLst/>
          </a:prstGeom>
          <a:solidFill>
            <a:schemeClr val="accent3"/>
          </a:solidFill>
        </p:spPr>
      </p:pic>
      <p:sp>
        <p:nvSpPr>
          <p:cNvPr id="5" name="Title 1">
            <a:extLst>
              <a:ext uri="{FF2B5EF4-FFF2-40B4-BE49-F238E27FC236}">
                <a16:creationId xmlns:a16="http://schemas.microsoft.com/office/drawing/2014/main" id="{29A91856-5131-7D89-0130-5F9921BC395F}"/>
              </a:ext>
            </a:extLst>
          </p:cNvPr>
          <p:cNvSpPr txBox="1">
            <a:spLocks/>
          </p:cNvSpPr>
          <p:nvPr/>
        </p:nvSpPr>
        <p:spPr>
          <a:xfrm>
            <a:off x="1443807" y="472251"/>
            <a:ext cx="10552250" cy="1733157"/>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atin typeface="Poppins ExtraBold" panose="00000900000000000000" pitchFamily="2" charset="0"/>
                <a:cs typeface="Poppins ExtraBold" panose="00000900000000000000" pitchFamily="2" charset="0"/>
              </a:rPr>
              <a:t>HPCA and Hawaii FQHCs National Diabetes Prevention Program Journey</a:t>
            </a:r>
            <a:endParaRPr lang="en-US" dirty="0">
              <a:latin typeface="Poppins ExtraBold" panose="00000900000000000000" pitchFamily="2" charset="0"/>
              <a:cs typeface="Poppins ExtraBold" panose="00000900000000000000" pitchFamily="2" charset="0"/>
            </a:endParaRPr>
          </a:p>
        </p:txBody>
      </p:sp>
      <p:sp>
        <p:nvSpPr>
          <p:cNvPr id="6" name="TextBox 5">
            <a:extLst>
              <a:ext uri="{FF2B5EF4-FFF2-40B4-BE49-F238E27FC236}">
                <a16:creationId xmlns:a16="http://schemas.microsoft.com/office/drawing/2014/main" id="{1D921421-D14B-02D0-57EC-844CB076B41E}"/>
              </a:ext>
            </a:extLst>
          </p:cNvPr>
          <p:cNvSpPr txBox="1"/>
          <p:nvPr/>
        </p:nvSpPr>
        <p:spPr>
          <a:xfrm>
            <a:off x="4312692" y="6561294"/>
            <a:ext cx="1787857" cy="1107996"/>
          </a:xfrm>
          <a:prstGeom prst="rect">
            <a:avLst/>
          </a:prstGeom>
          <a:solidFill>
            <a:srgbClr val="9EBF7E"/>
          </a:solidFill>
        </p:spPr>
        <p:txBody>
          <a:bodyPr wrap="square" rtlCol="0">
            <a:spAutoFit/>
          </a:bodyPr>
          <a:lstStyle/>
          <a:p>
            <a:r>
              <a:rPr lang="en-US" sz="2200" b="1" dirty="0">
                <a:latin typeface="Nunito Sans Bold" panose="020B0604020202020204" charset="0"/>
              </a:rPr>
              <a:t>8 NDPP</a:t>
            </a:r>
          </a:p>
          <a:p>
            <a:r>
              <a:rPr lang="en-US" sz="2200" b="1" dirty="0">
                <a:latin typeface="Nunito Sans Bold" panose="020B0604020202020204" charset="0"/>
              </a:rPr>
              <a:t>2 Full Recognition</a:t>
            </a:r>
          </a:p>
        </p:txBody>
      </p:sp>
      <p:sp>
        <p:nvSpPr>
          <p:cNvPr id="7" name="TextBox 6">
            <a:extLst>
              <a:ext uri="{FF2B5EF4-FFF2-40B4-BE49-F238E27FC236}">
                <a16:creationId xmlns:a16="http://schemas.microsoft.com/office/drawing/2014/main" id="{8E510FFF-C51D-FF46-8A9E-96A14384C3BF}"/>
              </a:ext>
            </a:extLst>
          </p:cNvPr>
          <p:cNvSpPr txBox="1"/>
          <p:nvPr/>
        </p:nvSpPr>
        <p:spPr>
          <a:xfrm>
            <a:off x="7645021" y="4578311"/>
            <a:ext cx="1744639" cy="1107996"/>
          </a:xfrm>
          <a:prstGeom prst="rect">
            <a:avLst/>
          </a:prstGeom>
          <a:solidFill>
            <a:srgbClr val="9EBF7E"/>
          </a:solidFill>
        </p:spPr>
        <p:txBody>
          <a:bodyPr wrap="square" rtlCol="0">
            <a:spAutoFit/>
          </a:bodyPr>
          <a:lstStyle/>
          <a:p>
            <a:r>
              <a:rPr lang="en-US" sz="2200" b="1" dirty="0">
                <a:latin typeface="Nunito Sans Bold" panose="020B0604020202020204" charset="0"/>
              </a:rPr>
              <a:t>4 NDPP</a:t>
            </a:r>
          </a:p>
          <a:p>
            <a:r>
              <a:rPr lang="en-US" sz="2200" b="1" dirty="0">
                <a:latin typeface="Nunito Sans Bold" panose="020B0604020202020204" charset="0"/>
              </a:rPr>
              <a:t>3 Full Recognition</a:t>
            </a:r>
          </a:p>
        </p:txBody>
      </p:sp>
      <p:sp>
        <p:nvSpPr>
          <p:cNvPr id="8" name="TextBox 7">
            <a:extLst>
              <a:ext uri="{FF2B5EF4-FFF2-40B4-BE49-F238E27FC236}">
                <a16:creationId xmlns:a16="http://schemas.microsoft.com/office/drawing/2014/main" id="{2AFDC133-0CE2-9B74-A1BC-00863C16F479}"/>
              </a:ext>
            </a:extLst>
          </p:cNvPr>
          <p:cNvSpPr txBox="1"/>
          <p:nvPr/>
        </p:nvSpPr>
        <p:spPr>
          <a:xfrm>
            <a:off x="11045588" y="2792729"/>
            <a:ext cx="1744639" cy="1107996"/>
          </a:xfrm>
          <a:prstGeom prst="rect">
            <a:avLst/>
          </a:prstGeom>
          <a:solidFill>
            <a:srgbClr val="9EBF7E"/>
          </a:solidFill>
        </p:spPr>
        <p:txBody>
          <a:bodyPr wrap="square" rtlCol="0">
            <a:spAutoFit/>
          </a:bodyPr>
          <a:lstStyle/>
          <a:p>
            <a:r>
              <a:rPr lang="en-US" sz="2200" b="1" dirty="0">
                <a:latin typeface="Nunito Sans Bold" panose="020B0604020202020204" charset="0"/>
              </a:rPr>
              <a:t>6 NDPP</a:t>
            </a:r>
          </a:p>
          <a:p>
            <a:r>
              <a:rPr lang="en-US" sz="2200" b="1" dirty="0">
                <a:latin typeface="Nunito Sans Bold" panose="020B0604020202020204" charset="0"/>
              </a:rPr>
              <a:t>5 Full Recognition</a:t>
            </a:r>
          </a:p>
        </p:txBody>
      </p:sp>
    </p:spTree>
    <p:extLst>
      <p:ext uri="{BB962C8B-B14F-4D97-AF65-F5344CB8AC3E}">
        <p14:creationId xmlns:p14="http://schemas.microsoft.com/office/powerpoint/2010/main" val="309944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C2B58-FFB5-23E9-46CD-6AF9D6EE6B32}"/>
              </a:ext>
            </a:extLst>
          </p:cNvPr>
          <p:cNvPicPr>
            <a:picLocks noChangeAspect="1"/>
          </p:cNvPicPr>
          <p:nvPr/>
        </p:nvPicPr>
        <p:blipFill rotWithShape="1">
          <a:blip r:embed="rId2"/>
          <a:srcRect b="50110"/>
          <a:stretch/>
        </p:blipFill>
        <p:spPr>
          <a:xfrm>
            <a:off x="149101" y="1985251"/>
            <a:ext cx="13933426" cy="2809633"/>
          </a:xfrm>
          <a:prstGeom prst="rect">
            <a:avLst/>
          </a:prstGeom>
        </p:spPr>
      </p:pic>
      <p:pic>
        <p:nvPicPr>
          <p:cNvPr id="5" name="Picture 4">
            <a:extLst>
              <a:ext uri="{FF2B5EF4-FFF2-40B4-BE49-F238E27FC236}">
                <a16:creationId xmlns:a16="http://schemas.microsoft.com/office/drawing/2014/main" id="{5DD83EEB-34D0-FFD2-AE54-FDAA969B0500}"/>
              </a:ext>
            </a:extLst>
          </p:cNvPr>
          <p:cNvPicPr>
            <a:picLocks noChangeAspect="1"/>
          </p:cNvPicPr>
          <p:nvPr/>
        </p:nvPicPr>
        <p:blipFill>
          <a:blip r:embed="rId3"/>
          <a:stretch>
            <a:fillRect/>
          </a:stretch>
        </p:blipFill>
        <p:spPr>
          <a:xfrm>
            <a:off x="14082527" y="1129104"/>
            <a:ext cx="3849348" cy="7331560"/>
          </a:xfrm>
          <a:prstGeom prst="rect">
            <a:avLst/>
          </a:prstGeom>
        </p:spPr>
      </p:pic>
      <p:pic>
        <p:nvPicPr>
          <p:cNvPr id="11" name="Picture 10">
            <a:extLst>
              <a:ext uri="{FF2B5EF4-FFF2-40B4-BE49-F238E27FC236}">
                <a16:creationId xmlns:a16="http://schemas.microsoft.com/office/drawing/2014/main" id="{B9605134-B531-3F44-A630-4D3E06C260ED}"/>
              </a:ext>
            </a:extLst>
          </p:cNvPr>
          <p:cNvPicPr>
            <a:picLocks noChangeAspect="1"/>
          </p:cNvPicPr>
          <p:nvPr/>
        </p:nvPicPr>
        <p:blipFill>
          <a:blip r:embed="rId4"/>
          <a:stretch>
            <a:fillRect/>
          </a:stretch>
        </p:blipFill>
        <p:spPr>
          <a:xfrm>
            <a:off x="144376" y="1073224"/>
            <a:ext cx="13726402" cy="2841605"/>
          </a:xfrm>
          <a:prstGeom prst="rect">
            <a:avLst/>
          </a:prstGeom>
        </p:spPr>
      </p:pic>
      <p:pic>
        <p:nvPicPr>
          <p:cNvPr id="12" name="Picture 11">
            <a:extLst>
              <a:ext uri="{FF2B5EF4-FFF2-40B4-BE49-F238E27FC236}">
                <a16:creationId xmlns:a16="http://schemas.microsoft.com/office/drawing/2014/main" id="{D3F76394-C6BE-9A9F-8E83-73803EB76E92}"/>
              </a:ext>
            </a:extLst>
          </p:cNvPr>
          <p:cNvPicPr>
            <a:picLocks noChangeAspect="1"/>
          </p:cNvPicPr>
          <p:nvPr/>
        </p:nvPicPr>
        <p:blipFill rotWithShape="1">
          <a:blip r:embed="rId5"/>
          <a:srcRect l="2849" t="35896" r="2090" b="18135"/>
          <a:stretch/>
        </p:blipFill>
        <p:spPr>
          <a:xfrm>
            <a:off x="8590638" y="5055149"/>
            <a:ext cx="5280140" cy="3292927"/>
          </a:xfrm>
          <a:prstGeom prst="rect">
            <a:avLst/>
          </a:prstGeom>
        </p:spPr>
      </p:pic>
      <p:pic>
        <p:nvPicPr>
          <p:cNvPr id="13" name="Picture 12">
            <a:extLst>
              <a:ext uri="{FF2B5EF4-FFF2-40B4-BE49-F238E27FC236}">
                <a16:creationId xmlns:a16="http://schemas.microsoft.com/office/drawing/2014/main" id="{0F01286F-F68B-9218-56D1-952A318A683B}"/>
              </a:ext>
            </a:extLst>
          </p:cNvPr>
          <p:cNvPicPr>
            <a:picLocks noChangeAspect="1"/>
          </p:cNvPicPr>
          <p:nvPr/>
        </p:nvPicPr>
        <p:blipFill rotWithShape="1">
          <a:blip r:embed="rId5"/>
          <a:srcRect t="1" b="66013"/>
          <a:stretch/>
        </p:blipFill>
        <p:spPr>
          <a:xfrm>
            <a:off x="247140" y="5079280"/>
            <a:ext cx="7796475" cy="3292927"/>
          </a:xfrm>
          <a:prstGeom prst="rect">
            <a:avLst/>
          </a:prstGeom>
        </p:spPr>
      </p:pic>
      <p:pic>
        <p:nvPicPr>
          <p:cNvPr id="14" name="Picture 13">
            <a:extLst>
              <a:ext uri="{FF2B5EF4-FFF2-40B4-BE49-F238E27FC236}">
                <a16:creationId xmlns:a16="http://schemas.microsoft.com/office/drawing/2014/main" id="{2FE71E3C-C481-39D0-5C9C-F132155ADFFA}"/>
              </a:ext>
            </a:extLst>
          </p:cNvPr>
          <p:cNvPicPr>
            <a:picLocks noChangeAspect="1"/>
          </p:cNvPicPr>
          <p:nvPr/>
        </p:nvPicPr>
        <p:blipFill rotWithShape="1">
          <a:blip r:embed="rId5"/>
          <a:srcRect t="83365"/>
          <a:stretch/>
        </p:blipFill>
        <p:spPr>
          <a:xfrm>
            <a:off x="10722956" y="8536412"/>
            <a:ext cx="7142639" cy="1532378"/>
          </a:xfrm>
          <a:prstGeom prst="rect">
            <a:avLst/>
          </a:prstGeom>
        </p:spPr>
      </p:pic>
      <p:sp>
        <p:nvSpPr>
          <p:cNvPr id="15" name="Title 1">
            <a:extLst>
              <a:ext uri="{FF2B5EF4-FFF2-40B4-BE49-F238E27FC236}">
                <a16:creationId xmlns:a16="http://schemas.microsoft.com/office/drawing/2014/main" id="{21980599-0EE6-5B6E-F7AC-9E35811C9448}"/>
              </a:ext>
            </a:extLst>
          </p:cNvPr>
          <p:cNvSpPr txBox="1">
            <a:spLocks/>
          </p:cNvSpPr>
          <p:nvPr/>
        </p:nvSpPr>
        <p:spPr>
          <a:xfrm>
            <a:off x="-228600" y="288592"/>
            <a:ext cx="13508393"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Poppins ExtraBold" panose="00000900000000000000" pitchFamily="2" charset="0"/>
                <a:cs typeface="Poppins ExtraBold" panose="00000900000000000000" pitchFamily="2" charset="0"/>
              </a:rPr>
              <a:t> HPCA Umbrella Hub Organization Development</a:t>
            </a:r>
          </a:p>
        </p:txBody>
      </p:sp>
      <p:pic>
        <p:nvPicPr>
          <p:cNvPr id="17" name="Picture 16">
            <a:extLst>
              <a:ext uri="{FF2B5EF4-FFF2-40B4-BE49-F238E27FC236}">
                <a16:creationId xmlns:a16="http://schemas.microsoft.com/office/drawing/2014/main" id="{E4202E0C-8C5D-D694-DC7E-8D4CB66A422A}"/>
              </a:ext>
            </a:extLst>
          </p:cNvPr>
          <p:cNvPicPr>
            <a:picLocks noChangeAspect="1"/>
          </p:cNvPicPr>
          <p:nvPr/>
        </p:nvPicPr>
        <p:blipFill>
          <a:blip r:embed="rId6"/>
          <a:stretch>
            <a:fillRect/>
          </a:stretch>
        </p:blipFill>
        <p:spPr>
          <a:xfrm>
            <a:off x="247140" y="8632472"/>
            <a:ext cx="9352772" cy="1436318"/>
          </a:xfrm>
          <a:prstGeom prst="rect">
            <a:avLst/>
          </a:prstGeom>
        </p:spPr>
      </p:pic>
    </p:spTree>
    <p:extLst>
      <p:ext uri="{BB962C8B-B14F-4D97-AF65-F5344CB8AC3E}">
        <p14:creationId xmlns:p14="http://schemas.microsoft.com/office/powerpoint/2010/main" val="3724502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BB97E9F-890C-2384-A34E-2ED4D29BD50A}"/>
              </a:ext>
            </a:extLst>
          </p:cNvPr>
          <p:cNvGraphicFramePr/>
          <p:nvPr>
            <p:extLst>
              <p:ext uri="{D42A27DB-BD31-4B8C-83A1-F6EECF244321}">
                <p14:modId xmlns:p14="http://schemas.microsoft.com/office/powerpoint/2010/main" val="237097550"/>
              </p:ext>
            </p:extLst>
          </p:nvPr>
        </p:nvGraphicFramePr>
        <p:xfrm>
          <a:off x="847915" y="2517064"/>
          <a:ext cx="16592169" cy="5252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97E45E80-B212-4DBE-5E8B-A9DE7D7F10C1}"/>
              </a:ext>
            </a:extLst>
          </p:cNvPr>
          <p:cNvSpPr txBox="1">
            <a:spLocks/>
          </p:cNvSpPr>
          <p:nvPr/>
        </p:nvSpPr>
        <p:spPr>
          <a:xfrm>
            <a:off x="-1558637" y="815065"/>
            <a:ext cx="1350839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Poppins ExtraBold" panose="00000900000000000000" pitchFamily="2" charset="0"/>
                <a:cs typeface="Poppins ExtraBold" panose="00000900000000000000" pitchFamily="2" charset="0"/>
              </a:rPr>
              <a:t> Our HPCA Umbrella Hub Journey</a:t>
            </a:r>
          </a:p>
        </p:txBody>
      </p:sp>
    </p:spTree>
    <p:extLst>
      <p:ext uri="{BB962C8B-B14F-4D97-AF65-F5344CB8AC3E}">
        <p14:creationId xmlns:p14="http://schemas.microsoft.com/office/powerpoint/2010/main" val="64616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0" cy="10286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Content Placeholder 4" descr="A picture containing outdoor&#10;&#10;Description automatically generated">
            <a:extLst>
              <a:ext uri="{FF2B5EF4-FFF2-40B4-BE49-F238E27FC236}">
                <a16:creationId xmlns:a16="http://schemas.microsoft.com/office/drawing/2014/main" id="{D0A0019B-FEB5-3943-2018-8A7AC340F52A}"/>
              </a:ext>
            </a:extLst>
          </p:cNvPr>
          <p:cNvPicPr>
            <a:picLocks noChangeAspect="1"/>
          </p:cNvPicPr>
          <p:nvPr/>
        </p:nvPicPr>
        <p:blipFill rotWithShape="1">
          <a:blip r:embed="rId3">
            <a:alphaModFix amt="50000"/>
          </a:blip>
          <a:srcRect t="5574" b="10157"/>
          <a:stretch/>
        </p:blipFill>
        <p:spPr>
          <a:xfrm>
            <a:off x="-16149" y="2"/>
            <a:ext cx="18287970" cy="10286999"/>
          </a:xfrm>
          <a:prstGeom prst="rect">
            <a:avLst/>
          </a:prstGeom>
        </p:spPr>
      </p:pic>
      <p:sp>
        <p:nvSpPr>
          <p:cNvPr id="2" name="Title 1">
            <a:extLst>
              <a:ext uri="{FF2B5EF4-FFF2-40B4-BE49-F238E27FC236}">
                <a16:creationId xmlns:a16="http://schemas.microsoft.com/office/drawing/2014/main" id="{BCEB9BA6-E96C-D56F-8043-7B29E2EA66B0}"/>
              </a:ext>
            </a:extLst>
          </p:cNvPr>
          <p:cNvSpPr>
            <a:spLocks noGrp="1"/>
          </p:cNvSpPr>
          <p:nvPr>
            <p:ph type="title"/>
          </p:nvPr>
        </p:nvSpPr>
        <p:spPr>
          <a:xfrm>
            <a:off x="2286000" y="4925130"/>
            <a:ext cx="13716000" cy="3398229"/>
          </a:xfrm>
        </p:spPr>
        <p:txBody>
          <a:bodyPr vert="horz" lIns="137160" tIns="68580" rIns="137160" bIns="68580" rtlCol="0" anchor="b">
            <a:normAutofit fontScale="90000"/>
          </a:bodyPr>
          <a:lstStyle/>
          <a:p>
            <a:pPr algn="ctr"/>
            <a:br>
              <a:rPr lang="en-US" sz="9000" dirty="0">
                <a:solidFill>
                  <a:srgbClr val="FFFFFF"/>
                </a:solidFill>
              </a:rPr>
            </a:br>
            <a:r>
              <a:rPr lang="en-US" sz="9000" dirty="0">
                <a:solidFill>
                  <a:srgbClr val="FFFFFF"/>
                </a:solidFill>
                <a:latin typeface="Poppins ExtraBold" panose="00000900000000000000" pitchFamily="2" charset="0"/>
                <a:cs typeface="Poppins ExtraBold" panose="00000900000000000000" pitchFamily="2" charset="0"/>
              </a:rPr>
              <a:t>Mahalo</a:t>
            </a:r>
            <a:br>
              <a:rPr lang="en-US" sz="9000" dirty="0">
                <a:solidFill>
                  <a:srgbClr val="FFFFFF"/>
                </a:solidFill>
                <a:latin typeface="Poppins ExtraBold" panose="00000900000000000000" pitchFamily="2" charset="0"/>
                <a:cs typeface="Poppins ExtraBold" panose="00000900000000000000" pitchFamily="2" charset="0"/>
              </a:rPr>
            </a:br>
            <a:br>
              <a:rPr lang="en-US" sz="9000" dirty="0">
                <a:solidFill>
                  <a:srgbClr val="FFFFFF"/>
                </a:solidFill>
                <a:latin typeface="Poppins ExtraBold" panose="00000900000000000000" pitchFamily="2" charset="0"/>
                <a:cs typeface="Poppins ExtraBold" panose="00000900000000000000" pitchFamily="2" charset="0"/>
              </a:rPr>
            </a:br>
            <a:r>
              <a:rPr lang="en-US" sz="2700" dirty="0">
                <a:solidFill>
                  <a:srgbClr val="FFFFFF"/>
                </a:solidFill>
                <a:latin typeface="Nunito Sans Bold" panose="020B0604020202020204" charset="0"/>
                <a:cs typeface="Poppins ExtraBold" panose="00000900000000000000" pitchFamily="2" charset="0"/>
              </a:rPr>
              <a:t>Cristina Vocalan</a:t>
            </a:r>
            <a:br>
              <a:rPr lang="en-US" sz="2700" dirty="0">
                <a:solidFill>
                  <a:srgbClr val="FFFFFF"/>
                </a:solidFill>
                <a:latin typeface="Nunito Sans Bold" panose="020B0604020202020204" charset="0"/>
                <a:cs typeface="Poppins ExtraBold" panose="00000900000000000000" pitchFamily="2" charset="0"/>
              </a:rPr>
            </a:br>
            <a:r>
              <a:rPr lang="en-US" sz="2700" dirty="0">
                <a:solidFill>
                  <a:srgbClr val="FFFFFF"/>
                </a:solidFill>
                <a:latin typeface="Nunito Sans Bold" panose="020B0604020202020204" charset="0"/>
                <a:cs typeface="Poppins ExtraBold" panose="00000900000000000000" pitchFamily="2" charset="0"/>
              </a:rPr>
              <a:t>cvocalan@hawaiipca.net</a:t>
            </a:r>
            <a:r>
              <a:rPr lang="en-US" sz="2700" dirty="0">
                <a:solidFill>
                  <a:srgbClr val="FFFFFF"/>
                </a:solidFill>
                <a:latin typeface="Nunito Sans Bold" panose="020B0604020202020204" charset="0"/>
              </a:rPr>
              <a:t> </a:t>
            </a:r>
          </a:p>
        </p:txBody>
      </p:sp>
      <p:pic>
        <p:nvPicPr>
          <p:cNvPr id="13" name="Picture 12">
            <a:extLst>
              <a:ext uri="{FF2B5EF4-FFF2-40B4-BE49-F238E27FC236}">
                <a16:creationId xmlns:a16="http://schemas.microsoft.com/office/drawing/2014/main" id="{A7FEB6EB-FDA2-4455-43AE-A0B8F7ED9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403" y="8539761"/>
            <a:ext cx="939194" cy="1218186"/>
          </a:xfrm>
          <a:prstGeom prst="rect">
            <a:avLst/>
          </a:prstGeom>
        </p:spPr>
      </p:pic>
    </p:spTree>
    <p:extLst>
      <p:ext uri="{BB962C8B-B14F-4D97-AF65-F5344CB8AC3E}">
        <p14:creationId xmlns:p14="http://schemas.microsoft.com/office/powerpoint/2010/main" val="415120536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446</Words>
  <Application>Microsoft Office PowerPoint</Application>
  <PresentationFormat>Custom</PresentationFormat>
  <Paragraphs>67</Paragraphs>
  <Slides>7</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vt:i4>
      </vt:variant>
    </vt:vector>
  </HeadingPairs>
  <TitlesOfParts>
    <vt:vector size="19" baseType="lpstr">
      <vt:lpstr>Calibri Light</vt:lpstr>
      <vt:lpstr>Poppins ExtraBold</vt:lpstr>
      <vt:lpstr>Nunito Sans Bold</vt:lpstr>
      <vt:lpstr>Tisa Offc Serif Pro</vt:lpstr>
      <vt:lpstr>Calibri</vt:lpstr>
      <vt:lpstr>Arial</vt:lpstr>
      <vt:lpstr>Nunito Sans Regular</vt:lpstr>
      <vt:lpstr>Quire Sans Pro Light</vt:lpstr>
      <vt:lpstr>Nunito Sans Regular Bold</vt:lpstr>
      <vt:lpstr>Office Theme</vt:lpstr>
      <vt:lpstr>Office Theme</vt:lpstr>
      <vt:lpstr>1_Office Theme</vt:lpstr>
      <vt:lpstr>PowerPoint Presentation</vt:lpstr>
      <vt:lpstr>Our Mission</vt:lpstr>
      <vt:lpstr>  Our Team</vt:lpstr>
      <vt:lpstr>PowerPoint Presentation</vt:lpstr>
      <vt:lpstr>PowerPoint Presentation</vt:lpstr>
      <vt:lpstr>PowerPoint Presentation</vt:lpstr>
      <vt:lpstr> Mahalo  Cristina Vocalan cvocalan@hawaiipca.net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Yellow Good Idea Presentation (16:9)</dc:title>
  <dc:creator>Cristina Vocalan</dc:creator>
  <cp:lastModifiedBy>Cristina Vocalan</cp:lastModifiedBy>
  <cp:revision>14</cp:revision>
  <dcterms:created xsi:type="dcterms:W3CDTF">2006-08-16T00:00:00Z</dcterms:created>
  <dcterms:modified xsi:type="dcterms:W3CDTF">2023-10-23T23:55:26Z</dcterms:modified>
  <dc:identifier>DAFiiXRArus</dc:identifier>
</cp:coreProperties>
</file>